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9"/>
  </p:notesMasterIdLst>
  <p:sldIdLst>
    <p:sldId id="256" r:id="rId2"/>
    <p:sldId id="257" r:id="rId3"/>
    <p:sldId id="291" r:id="rId4"/>
    <p:sldId id="260" r:id="rId5"/>
    <p:sldId id="292" r:id="rId6"/>
    <p:sldId id="294" r:id="rId7"/>
    <p:sldId id="293" r:id="rId8"/>
    <p:sldId id="266" r:id="rId9"/>
    <p:sldId id="297" r:id="rId10"/>
    <p:sldId id="298" r:id="rId11"/>
    <p:sldId id="299" r:id="rId12"/>
    <p:sldId id="263" r:id="rId13"/>
    <p:sldId id="259" r:id="rId14"/>
    <p:sldId id="273" r:id="rId15"/>
    <p:sldId id="301" r:id="rId16"/>
    <p:sldId id="302" r:id="rId17"/>
    <p:sldId id="303" r:id="rId18"/>
    <p:sldId id="304" r:id="rId19"/>
    <p:sldId id="305" r:id="rId20"/>
    <p:sldId id="306" r:id="rId21"/>
    <p:sldId id="308" r:id="rId22"/>
    <p:sldId id="309" r:id="rId23"/>
    <p:sldId id="310" r:id="rId24"/>
    <p:sldId id="311" r:id="rId25"/>
    <p:sldId id="312" r:id="rId26"/>
    <p:sldId id="313" r:id="rId27"/>
    <p:sldId id="283"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ivvic" pitchFamily="2" charset="0"/>
      <p:regular r:id="rId34"/>
      <p:bold r:id="rId35"/>
      <p:italic r:id="rId36"/>
      <p:boldItalic r:id="rId37"/>
    </p:embeddedFont>
    <p:embeddedFont>
      <p:font typeface="Oswald" panose="00000500000000000000" pitchFamily="2" charset="0"/>
      <p:regular r:id="rId38"/>
      <p:bold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9CF3D7-AF0F-4A50-9041-477BEA91E8A2}" v="75" dt="2023-06-07T14:49:37.121"/>
  </p1510:revLst>
</p1510:revInfo>
</file>

<file path=ppt/tableStyles.xml><?xml version="1.0" encoding="utf-8"?>
<a:tblStyleLst xmlns:a="http://schemas.openxmlformats.org/drawingml/2006/main" def="{D3C179D3-D177-49FC-A3AE-DA001D4F2B8C}">
  <a:tblStyle styleId="{D3C179D3-D177-49FC-A3AE-DA001D4F2B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4660"/>
  </p:normalViewPr>
  <p:slideViewPr>
    <p:cSldViewPr snapToGrid="0">
      <p:cViewPr varScale="1">
        <p:scale>
          <a:sx n="120" d="100"/>
          <a:sy n="120" d="100"/>
        </p:scale>
        <p:origin x="44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35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10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24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42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236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6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01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7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36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6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e00437943d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e00437943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8825dcd4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28825dcd4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4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00437943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00437943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267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CUSTOM_1_1_1_1">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9" name="Google Shape;169;p17"/>
          <p:cNvGrpSpPr/>
          <p:nvPr/>
        </p:nvGrpSpPr>
        <p:grpSpPr>
          <a:xfrm rot="-5400000" flipH="1">
            <a:off x="8346375" y="2285371"/>
            <a:ext cx="1022509" cy="572747"/>
            <a:chOff x="-77" y="3784091"/>
            <a:chExt cx="2423582" cy="1357541"/>
          </a:xfrm>
        </p:grpSpPr>
        <p:sp>
          <p:nvSpPr>
            <p:cNvPr id="170" name="Google Shape;170;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rot="5400000" flipH="1">
            <a:off x="-224875" y="2285371"/>
            <a:ext cx="1022509" cy="572747"/>
            <a:chOff x="-77" y="3784091"/>
            <a:chExt cx="2423582" cy="1357541"/>
          </a:xfrm>
        </p:grpSpPr>
        <p:sp>
          <p:nvSpPr>
            <p:cNvPr id="176" name="Google Shape;176;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1_1_1_1_1">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3" name="Google Shape;183;p18"/>
          <p:cNvGrpSpPr/>
          <p:nvPr/>
        </p:nvGrpSpPr>
        <p:grpSpPr>
          <a:xfrm rot="-5400000" flipH="1">
            <a:off x="8346375" y="224871"/>
            <a:ext cx="1022509" cy="572747"/>
            <a:chOff x="-77" y="3784091"/>
            <a:chExt cx="2423582" cy="1357541"/>
          </a:xfrm>
        </p:grpSpPr>
        <p:sp>
          <p:nvSpPr>
            <p:cNvPr id="184" name="Google Shape;184;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8"/>
          <p:cNvGrpSpPr/>
          <p:nvPr/>
        </p:nvGrpSpPr>
        <p:grpSpPr>
          <a:xfrm rot="5400000" flipH="1">
            <a:off x="-224875" y="4345871"/>
            <a:ext cx="1022509" cy="572747"/>
            <a:chOff x="-77" y="3784091"/>
            <a:chExt cx="2423582" cy="1357541"/>
          </a:xfrm>
        </p:grpSpPr>
        <p:sp>
          <p:nvSpPr>
            <p:cNvPr id="190" name="Google Shape;190;p1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P2B5GL8BgXD0anZsbaYdnqHBcIAYnbGbs_U-4ANT_lQ/copy"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1270751" y="-269305"/>
            <a:ext cx="5694127"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ONLINE</a:t>
            </a:r>
            <a:br>
              <a:rPr lang="en" dirty="0"/>
            </a:br>
            <a:r>
              <a:rPr lang="en" dirty="0"/>
              <a:t>ELECTRONIC SHOPPING</a:t>
            </a:r>
            <a:br>
              <a:rPr lang="en" dirty="0"/>
            </a:br>
            <a:r>
              <a:rPr lang="en" dirty="0"/>
              <a:t>APPLICATION </a:t>
            </a:r>
            <a:endParaRPr dirty="0"/>
          </a:p>
        </p:txBody>
      </p:sp>
      <p:sp>
        <p:nvSpPr>
          <p:cNvPr id="213" name="Google Shape;213;p22"/>
          <p:cNvSpPr txBox="1">
            <a:spLocks noGrp="1"/>
          </p:cNvSpPr>
          <p:nvPr>
            <p:ph type="subTitle" idx="1"/>
          </p:nvPr>
        </p:nvSpPr>
        <p:spPr>
          <a:xfrm>
            <a:off x="2787986" y="2762723"/>
            <a:ext cx="3008645" cy="537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accent5"/>
                </a:solidFill>
                <a:latin typeface="Times New Roman" panose="02020603050405020304" pitchFamily="18" charset="0"/>
                <a:cs typeface="Times New Roman" panose="02020603050405020304" pitchFamily="18" charset="0"/>
              </a:rPr>
              <a:t>UNDER THE GUIDANCE OF :</a:t>
            </a:r>
          </a:p>
          <a:p>
            <a:pPr marL="0" lvl="0" indent="0" algn="ctr" rtl="0">
              <a:spcBef>
                <a:spcPts val="0"/>
              </a:spcBef>
              <a:spcAft>
                <a:spcPts val="0"/>
              </a:spcAft>
              <a:buNone/>
            </a:pPr>
            <a:r>
              <a:rPr lang="en" sz="1200" dirty="0">
                <a:latin typeface="Times New Roman" panose="02020603050405020304" pitchFamily="18" charset="0"/>
                <a:cs typeface="Times New Roman" panose="02020603050405020304" pitchFamily="18" charset="0"/>
              </a:rPr>
              <a:t>POOJA MEHTA</a:t>
            </a:r>
            <a:endParaRPr sz="1200" dirty="0">
              <a:latin typeface="Times New Roman" panose="02020603050405020304" pitchFamily="18" charset="0"/>
              <a:cs typeface="Times New Roman" panose="02020603050405020304" pitchFamily="18" charset="0"/>
            </a:endParaRPr>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277E4D8-1189-6838-0E4E-70E92714E55B}"/>
              </a:ext>
            </a:extLst>
          </p:cNvPr>
          <p:cNvSpPr txBox="1"/>
          <p:nvPr/>
        </p:nvSpPr>
        <p:spPr>
          <a:xfrm>
            <a:off x="2044258" y="3295125"/>
            <a:ext cx="4572000" cy="1600438"/>
          </a:xfrm>
          <a:prstGeom prst="rect">
            <a:avLst/>
          </a:prstGeom>
          <a:noFill/>
        </p:spPr>
        <p:txBody>
          <a:bodyPr wrap="square">
            <a:spAutoFit/>
          </a:bodyPr>
          <a:lstStyle/>
          <a:p>
            <a:pPr algn="ctr"/>
            <a:r>
              <a:rPr lang="en-US" sz="1400" b="1" dirty="0">
                <a:solidFill>
                  <a:schemeClr val="accent5"/>
                </a:solidFill>
                <a:latin typeface="Times New Roman" panose="02020603050405020304" pitchFamily="18" charset="0"/>
                <a:cs typeface="Times New Roman" panose="02020603050405020304" pitchFamily="18" charset="0"/>
              </a:rPr>
              <a:t>SUBMITTED BY:</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1. </a:t>
            </a:r>
            <a:r>
              <a:rPr lang="en-US" dirty="0">
                <a:solidFill>
                  <a:schemeClr val="bg1">
                    <a:lumMod val="95000"/>
                  </a:schemeClr>
                </a:solidFill>
                <a:latin typeface="Times New Roman" panose="02020603050405020304" pitchFamily="18" charset="0"/>
                <a:cs typeface="Times New Roman" panose="02020603050405020304" pitchFamily="18" charset="0"/>
              </a:rPr>
              <a:t>Abhishek Gupta</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2. </a:t>
            </a:r>
            <a:r>
              <a:rPr lang="en-US" dirty="0">
                <a:solidFill>
                  <a:schemeClr val="bg1">
                    <a:lumMod val="95000"/>
                  </a:schemeClr>
                </a:solidFill>
                <a:latin typeface="Times New Roman" panose="02020603050405020304" pitchFamily="18" charset="0"/>
                <a:cs typeface="Times New Roman" panose="02020603050405020304" pitchFamily="18" charset="0"/>
              </a:rPr>
              <a:t>Aditi Singh</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3. </a:t>
            </a:r>
            <a:r>
              <a:rPr lang="en-US" dirty="0">
                <a:solidFill>
                  <a:schemeClr val="bg1">
                    <a:lumMod val="95000"/>
                  </a:schemeClr>
                </a:solidFill>
                <a:latin typeface="Times New Roman" panose="02020603050405020304" pitchFamily="18" charset="0"/>
                <a:cs typeface="Times New Roman" panose="02020603050405020304" pitchFamily="18" charset="0"/>
              </a:rPr>
              <a:t>Akanksha Chavan</a:t>
            </a:r>
            <a:endParaRPr lang="en-US" sz="1400" dirty="0">
              <a:solidFill>
                <a:schemeClr val="bg1">
                  <a:lumMod val="95000"/>
                </a:schemeClr>
              </a:solidFill>
              <a:latin typeface="Times New Roman" panose="02020603050405020304" pitchFamily="18" charset="0"/>
              <a:cs typeface="Times New Roman" panose="02020603050405020304" pitchFamily="18" charset="0"/>
            </a:endParaRP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4. </a:t>
            </a:r>
            <a:r>
              <a:rPr lang="en-US" sz="1400" dirty="0" err="1">
                <a:solidFill>
                  <a:schemeClr val="bg1">
                    <a:lumMod val="95000"/>
                  </a:schemeClr>
                </a:solidFill>
                <a:latin typeface="Times New Roman" panose="02020603050405020304" pitchFamily="18" charset="0"/>
                <a:cs typeface="Times New Roman" panose="02020603050405020304" pitchFamily="18" charset="0"/>
              </a:rPr>
              <a:t>Anket</a:t>
            </a:r>
            <a:r>
              <a:rPr lang="en-US" sz="1400" dirty="0">
                <a:solidFill>
                  <a:schemeClr val="bg1">
                    <a:lumMod val="95000"/>
                  </a:schemeClr>
                </a:solidFill>
                <a:latin typeface="Times New Roman" panose="02020603050405020304" pitchFamily="18" charset="0"/>
                <a:cs typeface="Times New Roman" panose="02020603050405020304" pitchFamily="18" charset="0"/>
              </a:rPr>
              <a:t> Uppal</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5. </a:t>
            </a:r>
            <a:r>
              <a:rPr lang="en-US" dirty="0">
                <a:solidFill>
                  <a:schemeClr val="bg1">
                    <a:lumMod val="95000"/>
                  </a:schemeClr>
                </a:solidFill>
                <a:latin typeface="Times New Roman" panose="02020603050405020304" pitchFamily="18" charset="0"/>
                <a:cs typeface="Times New Roman" panose="02020603050405020304" pitchFamily="18" charset="0"/>
              </a:rPr>
              <a:t>Atharva Godambe</a:t>
            </a:r>
          </a:p>
          <a:p>
            <a:pPr algn="ctr"/>
            <a:r>
              <a:rPr lang="en-US" sz="1400" dirty="0">
                <a:solidFill>
                  <a:schemeClr val="bg1">
                    <a:lumMod val="95000"/>
                  </a:schemeClr>
                </a:solidFill>
                <a:latin typeface="Times New Roman" panose="02020603050405020304" pitchFamily="18" charset="0"/>
                <a:cs typeface="Times New Roman" panose="02020603050405020304" pitchFamily="18" charset="0"/>
              </a:rPr>
              <a:t>6. Krupa </a:t>
            </a:r>
            <a:r>
              <a:rPr lang="en-US" sz="1400" dirty="0" err="1">
                <a:solidFill>
                  <a:schemeClr val="bg1">
                    <a:lumMod val="95000"/>
                  </a:schemeClr>
                </a:solidFill>
                <a:latin typeface="Times New Roman" panose="02020603050405020304" pitchFamily="18" charset="0"/>
                <a:cs typeface="Times New Roman" panose="02020603050405020304" pitchFamily="18" charset="0"/>
              </a:rPr>
              <a:t>Satvilkar</a:t>
            </a:r>
            <a:endParaRPr lang="en-IN" sz="14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96429864"/>
              </p:ext>
            </p:extLst>
          </p:nvPr>
        </p:nvGraphicFramePr>
        <p:xfrm>
          <a:off x="1277112" y="1157887"/>
          <a:ext cx="6589776" cy="3389729"/>
        </p:xfrm>
        <a:graphic>
          <a:graphicData uri="http://schemas.openxmlformats.org/drawingml/2006/table">
            <a:tbl>
              <a:tblPr firstRow="1" bandRow="1">
                <a:tableStyleId>{0E3FDE45-AF77-4B5C-9715-49D594BDF05E}</a:tableStyleId>
              </a:tblPr>
              <a:tblGrid>
                <a:gridCol w="1579419">
                  <a:extLst>
                    <a:ext uri="{9D8B030D-6E8A-4147-A177-3AD203B41FA5}">
                      <a16:colId xmlns:a16="http://schemas.microsoft.com/office/drawing/2014/main" val="216903545"/>
                    </a:ext>
                  </a:extLst>
                </a:gridCol>
                <a:gridCol w="5010357">
                  <a:extLst>
                    <a:ext uri="{9D8B030D-6E8A-4147-A177-3AD203B41FA5}">
                      <a16:colId xmlns:a16="http://schemas.microsoft.com/office/drawing/2014/main" val="1260151293"/>
                    </a:ext>
                  </a:extLst>
                </a:gridCol>
              </a:tblGrid>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@PutMapping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@PutMapping is used for update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57101003"/>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@PostMapping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@PostMapping is used to create a resource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721615636"/>
                  </a:ext>
                </a:extLst>
              </a:tr>
              <a:tr h="5453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@GetMapping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@GetMapping is used to read all the inserted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53765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@DeleteMapping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@DeleteMapping is used to delete the records.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61390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@PathVariable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@Path Variable annotation is used to extract the value from the URL.</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728215507"/>
                  </a:ext>
                </a:extLst>
              </a:tr>
              <a:tr h="602016">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@RequestParam</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@RequestParam annotation is used to read the form data and bind it automatically to the parameter present in the provided method.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88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637220389"/>
              </p:ext>
            </p:extLst>
          </p:nvPr>
        </p:nvGraphicFramePr>
        <p:xfrm>
          <a:off x="1103376" y="1128158"/>
          <a:ext cx="6839712" cy="3435456"/>
        </p:xfrm>
        <a:graphic>
          <a:graphicData uri="http://schemas.openxmlformats.org/drawingml/2006/table">
            <a:tbl>
              <a:tblPr firstRow="1" bandRow="1">
                <a:tableStyleId>{0E3FDE45-AF77-4B5C-9715-49D594BDF05E}</a:tableStyleId>
              </a:tblPr>
              <a:tblGrid>
                <a:gridCol w="1639323">
                  <a:extLst>
                    <a:ext uri="{9D8B030D-6E8A-4147-A177-3AD203B41FA5}">
                      <a16:colId xmlns:a16="http://schemas.microsoft.com/office/drawing/2014/main" val="216903545"/>
                    </a:ext>
                  </a:extLst>
                </a:gridCol>
                <a:gridCol w="5200389">
                  <a:extLst>
                    <a:ext uri="{9D8B030D-6E8A-4147-A177-3AD203B41FA5}">
                      <a16:colId xmlns:a16="http://schemas.microsoft.com/office/drawing/2014/main" val="1260151293"/>
                    </a:ext>
                  </a:extLst>
                </a:gridCol>
              </a:tblGrid>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 Body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@RequestBody annotation is applicable to handler methods of spring controller. spring should deserialize a request body into an 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1868478391"/>
                  </a:ext>
                </a:extLst>
              </a:tr>
              <a:tr h="538209">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@OneToOne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@OneToOne JPA annotation is used to map the source entity with the target entity, Hibernate maps the tables in your database to the Entity classes in your application.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907822"/>
                  </a:ext>
                </a:extLst>
              </a:tr>
              <a:tr h="437602">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@OneToMany 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@OneTo-Many relationship between table A and table B indicates that one row in</a:t>
                      </a:r>
                      <a:r>
                        <a:rPr lang="en-US" sz="1100" kern="1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100" kern="100" dirty="0">
                          <a:effectLst/>
                          <a:latin typeface="Calibri" panose="020F0502020204030204" pitchFamily="34" charset="0"/>
                          <a:ea typeface="Calibri" panose="020F0502020204030204" pitchFamily="34" charset="0"/>
                          <a:cs typeface="Mangal" panose="02040503050203030202" pitchFamily="18" charset="0"/>
                        </a:rPr>
                        <a:t>a table A link to many rows in table B but one row in table B links to only one row in table A.</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413901647"/>
                  </a:ext>
                </a:extLst>
              </a:tr>
              <a:tr h="431400">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@ManyToOne Mapping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@Many-to-One mapping means that many instances of this entity are mapped to one instance of another entity.</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2086472"/>
                  </a:ext>
                </a:extLst>
              </a:tr>
              <a:tr h="492584">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@ExceptionHandler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a:effectLst/>
                          <a:latin typeface="Calibri" panose="020F0502020204030204" pitchFamily="34" charset="0"/>
                          <a:ea typeface="Calibri" panose="020F0502020204030204" pitchFamily="34" charset="0"/>
                          <a:cs typeface="Mangal" panose="02040503050203030202" pitchFamily="18" charset="0"/>
                        </a:rPr>
                        <a:t>The @ExceptionHandler is an annotation used to handle the specific exceptions and sending the custom responses to the client. </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28215507"/>
                  </a:ext>
                </a:extLst>
              </a:tr>
              <a:tr h="483043">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@ControllerAdvice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A controller advice allows you to use exactly the same exception handling techniques but apply them across the whole application, not just to an individual controller. You can think of them as an annotation driven interceptor.</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99854028"/>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98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29"/>
          <p:cNvGrpSpPr/>
          <p:nvPr/>
        </p:nvGrpSpPr>
        <p:grpSpPr>
          <a:xfrm>
            <a:off x="694670" y="3054817"/>
            <a:ext cx="3449306" cy="868302"/>
            <a:chOff x="695294" y="3016717"/>
            <a:chExt cx="3449306" cy="868302"/>
          </a:xfrm>
        </p:grpSpPr>
        <p:sp>
          <p:nvSpPr>
            <p:cNvPr id="568" name="Google Shape;568;p29"/>
            <p:cNvSpPr/>
            <p:nvPr/>
          </p:nvSpPr>
          <p:spPr>
            <a:xfrm>
              <a:off x="3438700" y="3164338"/>
              <a:ext cx="705900" cy="7059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29"/>
            <p:cNvGrpSpPr/>
            <p:nvPr/>
          </p:nvGrpSpPr>
          <p:grpSpPr>
            <a:xfrm>
              <a:off x="695294" y="3016717"/>
              <a:ext cx="2405362" cy="868302"/>
              <a:chOff x="459988" y="2359367"/>
              <a:chExt cx="2467291" cy="868302"/>
            </a:xfrm>
          </p:grpSpPr>
          <p:sp>
            <p:nvSpPr>
              <p:cNvPr id="570" name="Google Shape;570;p29"/>
              <p:cNvSpPr txBox="1"/>
              <p:nvPr/>
            </p:nvSpPr>
            <p:spPr>
              <a:xfrm>
                <a:off x="459988" y="2359367"/>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AFFORDABILITY</a:t>
                </a:r>
                <a:endParaRPr sz="1800" dirty="0">
                  <a:solidFill>
                    <a:schemeClr val="accent3"/>
                  </a:solidFill>
                  <a:latin typeface="Oswald"/>
                  <a:ea typeface="Oswald"/>
                  <a:cs typeface="Oswald"/>
                  <a:sym typeface="Oswald"/>
                </a:endParaRPr>
              </a:p>
            </p:txBody>
          </p:sp>
          <p:sp>
            <p:nvSpPr>
              <p:cNvPr id="571" name="Google Shape;571;p29"/>
              <p:cNvSpPr txBox="1"/>
              <p:nvPr/>
            </p:nvSpPr>
            <p:spPr>
              <a:xfrm>
                <a:off x="474237" y="2654669"/>
                <a:ext cx="2453042" cy="573000"/>
              </a:xfrm>
              <a:prstGeom prst="rect">
                <a:avLst/>
              </a:prstGeom>
              <a:noFill/>
              <a:ln>
                <a:noFill/>
              </a:ln>
            </p:spPr>
            <p:txBody>
              <a:bodyPr spcFirstLastPara="1" wrap="square" lIns="91425" tIns="91425" rIns="91425" bIns="91425" anchor="t" anchorCtr="0">
                <a:noAutofit/>
              </a:bodyPr>
              <a:lstStyle/>
              <a:p>
                <a:r>
                  <a:rPr lang="en-US" dirty="0">
                    <a:solidFill>
                      <a:schemeClr val="accent4">
                        <a:lumMod val="40000"/>
                        <a:lumOff val="60000"/>
                      </a:schemeClr>
                    </a:solidFill>
                    <a:latin typeface="+mj-lt"/>
                    <a:cs typeface="Times New Roman" panose="02020603050405020304" pitchFamily="18" charset="0"/>
                  </a:rPr>
                  <a:t>This </a:t>
                </a:r>
                <a:r>
                  <a:rPr lang="en-US" sz="1400" b="0" i="0" dirty="0">
                    <a:solidFill>
                      <a:schemeClr val="accent4">
                        <a:lumMod val="40000"/>
                        <a:lumOff val="60000"/>
                      </a:schemeClr>
                    </a:solidFill>
                    <a:effectLst/>
                    <a:latin typeface="+mj-lt"/>
                    <a:cs typeface="Times New Roman" panose="02020603050405020304" pitchFamily="18" charset="0"/>
                  </a:rPr>
                  <a:t>website offers affordable prices and Best in market prices</a:t>
                </a:r>
                <a:endParaRPr dirty="0">
                  <a:solidFill>
                    <a:schemeClr val="accent4">
                      <a:lumMod val="40000"/>
                      <a:lumOff val="60000"/>
                    </a:schemeClr>
                  </a:solidFill>
                  <a:latin typeface="+mj-lt"/>
                  <a:ea typeface="Roboto"/>
                  <a:cs typeface="Roboto"/>
                  <a:sym typeface="Roboto"/>
                </a:endParaRPr>
              </a:p>
            </p:txBody>
          </p:sp>
        </p:grpSp>
      </p:grpSp>
      <p:grpSp>
        <p:nvGrpSpPr>
          <p:cNvPr id="572" name="Google Shape;572;p29"/>
          <p:cNvGrpSpPr/>
          <p:nvPr/>
        </p:nvGrpSpPr>
        <p:grpSpPr>
          <a:xfrm>
            <a:off x="617526" y="1651149"/>
            <a:ext cx="3526450" cy="916543"/>
            <a:chOff x="618150" y="1650782"/>
            <a:chExt cx="3526450" cy="916543"/>
          </a:xfrm>
        </p:grpSpPr>
        <p:sp>
          <p:nvSpPr>
            <p:cNvPr id="573" name="Google Shape;573;p29"/>
            <p:cNvSpPr/>
            <p:nvPr/>
          </p:nvSpPr>
          <p:spPr>
            <a:xfrm>
              <a:off x="3438700" y="1793588"/>
              <a:ext cx="705900" cy="7059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9"/>
            <p:cNvGrpSpPr/>
            <p:nvPr/>
          </p:nvGrpSpPr>
          <p:grpSpPr>
            <a:xfrm>
              <a:off x="618150" y="1650782"/>
              <a:ext cx="2256546" cy="916543"/>
              <a:chOff x="380857" y="1298232"/>
              <a:chExt cx="2314643" cy="916543"/>
            </a:xfrm>
          </p:grpSpPr>
          <p:sp>
            <p:nvSpPr>
              <p:cNvPr id="575" name="Google Shape;575;p29"/>
              <p:cNvSpPr txBox="1"/>
              <p:nvPr/>
            </p:nvSpPr>
            <p:spPr>
              <a:xfrm>
                <a:off x="380857" y="1298232"/>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REMOTE ORDERING</a:t>
                </a:r>
                <a:endParaRPr sz="1800" dirty="0">
                  <a:solidFill>
                    <a:schemeClr val="accent1"/>
                  </a:solidFill>
                  <a:latin typeface="Oswald"/>
                  <a:ea typeface="Oswald"/>
                  <a:cs typeface="Oswald"/>
                  <a:sym typeface="Oswald"/>
                </a:endParaRPr>
              </a:p>
            </p:txBody>
          </p:sp>
          <p:sp>
            <p:nvSpPr>
              <p:cNvPr id="576" name="Google Shape;576;p29"/>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lang="en-IN" dirty="0">
                  <a:solidFill>
                    <a:schemeClr val="dk1"/>
                  </a:solidFill>
                  <a:latin typeface="Roboto"/>
                  <a:ea typeface="Roboto"/>
                  <a:cs typeface="Roboto"/>
                  <a:sym typeface="Roboto"/>
                </a:endParaRPr>
              </a:p>
            </p:txBody>
          </p:sp>
        </p:grpSp>
      </p:grpSp>
      <p:grpSp>
        <p:nvGrpSpPr>
          <p:cNvPr id="577" name="Google Shape;577;p29"/>
          <p:cNvGrpSpPr/>
          <p:nvPr/>
        </p:nvGrpSpPr>
        <p:grpSpPr>
          <a:xfrm>
            <a:off x="5000020" y="1651413"/>
            <a:ext cx="3526449" cy="910106"/>
            <a:chOff x="5000025" y="1657219"/>
            <a:chExt cx="3526449" cy="910106"/>
          </a:xfrm>
        </p:grpSpPr>
        <p:sp>
          <p:nvSpPr>
            <p:cNvPr id="578" name="Google Shape;578;p29"/>
            <p:cNvSpPr/>
            <p:nvPr/>
          </p:nvSpPr>
          <p:spPr>
            <a:xfrm>
              <a:off x="5000025" y="1793588"/>
              <a:ext cx="705900" cy="7059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9"/>
            <p:cNvGrpSpPr/>
            <p:nvPr/>
          </p:nvGrpSpPr>
          <p:grpSpPr>
            <a:xfrm>
              <a:off x="5715286" y="1657219"/>
              <a:ext cx="2811188" cy="910106"/>
              <a:chOff x="5880200" y="1304669"/>
              <a:chExt cx="2883565" cy="910106"/>
            </a:xfrm>
          </p:grpSpPr>
          <p:sp>
            <p:nvSpPr>
              <p:cNvPr id="580" name="Google Shape;580;p29"/>
              <p:cNvSpPr txBox="1"/>
              <p:nvPr/>
            </p:nvSpPr>
            <p:spPr>
              <a:xfrm>
                <a:off x="5880200" y="1304669"/>
                <a:ext cx="288356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Oswald"/>
                    <a:ea typeface="Oswald"/>
                    <a:cs typeface="Oswald"/>
                    <a:sym typeface="Oswald"/>
                  </a:rPr>
                  <a:t>USER FRIENDLY INTERFACE</a:t>
                </a:r>
                <a:endParaRPr sz="1800" dirty="0">
                  <a:solidFill>
                    <a:schemeClr val="accent4"/>
                  </a:solidFill>
                  <a:latin typeface="Oswald"/>
                  <a:ea typeface="Oswald"/>
                  <a:cs typeface="Oswald"/>
                  <a:sym typeface="Oswald"/>
                </a:endParaRPr>
              </a:p>
            </p:txBody>
          </p:sp>
          <p:sp>
            <p:nvSpPr>
              <p:cNvPr id="581" name="Google Shape;581;p29"/>
              <p:cNvSpPr txBox="1"/>
              <p:nvPr/>
            </p:nvSpPr>
            <p:spPr>
              <a:xfrm>
                <a:off x="6133940" y="1641775"/>
                <a:ext cx="2629825"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mj-lt"/>
                    <a:ea typeface="Roboto"/>
                    <a:cs typeface="Roboto"/>
                    <a:sym typeface="Roboto"/>
                  </a:rPr>
                  <a:t>This website was designed using angularjs, html ,jss and css which makes it very attarctive and easy to use.</a:t>
                </a:r>
              </a:p>
              <a:p>
                <a:pPr marL="0" marR="0" lvl="0" indent="0" algn="r" rtl="0">
                  <a:spcBef>
                    <a:spcPts val="0"/>
                  </a:spcBef>
                  <a:spcAft>
                    <a:spcPts val="0"/>
                  </a:spcAft>
                  <a:buNone/>
                </a:pPr>
                <a:endParaRPr dirty="0">
                  <a:solidFill>
                    <a:schemeClr val="dk1"/>
                  </a:solidFill>
                  <a:latin typeface="Roboto"/>
                  <a:ea typeface="Roboto"/>
                  <a:cs typeface="Roboto"/>
                  <a:sym typeface="Roboto"/>
                </a:endParaRPr>
              </a:p>
            </p:txBody>
          </p:sp>
        </p:grpSp>
      </p:grpSp>
      <p:grpSp>
        <p:nvGrpSpPr>
          <p:cNvPr id="582" name="Google Shape;582;p29"/>
          <p:cNvGrpSpPr/>
          <p:nvPr/>
        </p:nvGrpSpPr>
        <p:grpSpPr>
          <a:xfrm>
            <a:off x="5000020" y="3045974"/>
            <a:ext cx="3833108" cy="877913"/>
            <a:chOff x="5000025" y="3019550"/>
            <a:chExt cx="3833108" cy="877913"/>
          </a:xfrm>
        </p:grpSpPr>
        <p:sp>
          <p:nvSpPr>
            <p:cNvPr id="583" name="Google Shape;583;p29"/>
            <p:cNvSpPr/>
            <p:nvPr/>
          </p:nvSpPr>
          <p:spPr>
            <a:xfrm>
              <a:off x="5000025" y="3164338"/>
              <a:ext cx="705900" cy="705900"/>
            </a:xfrm>
            <a:prstGeom prst="round2Diag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5975354" y="3019550"/>
              <a:ext cx="2857779" cy="877913"/>
              <a:chOff x="6146962" y="2362200"/>
              <a:chExt cx="2931355" cy="877913"/>
            </a:xfrm>
          </p:grpSpPr>
          <p:sp>
            <p:nvSpPr>
              <p:cNvPr id="585" name="Google Shape;585;p29"/>
              <p:cNvSpPr txBox="1"/>
              <p:nvPr/>
            </p:nvSpPr>
            <p:spPr>
              <a:xfrm>
                <a:off x="6146962" y="2362200"/>
                <a:ext cx="2931355"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Time saving &amp; 24*7 availability</a:t>
                </a:r>
                <a:endParaRPr sz="1800" dirty="0">
                  <a:solidFill>
                    <a:schemeClr val="accent5"/>
                  </a:solidFill>
                  <a:latin typeface="Oswald"/>
                  <a:ea typeface="Oswald"/>
                  <a:cs typeface="Oswald"/>
                  <a:sym typeface="Oswald"/>
                </a:endParaRPr>
              </a:p>
            </p:txBody>
          </p:sp>
          <p:sp>
            <p:nvSpPr>
              <p:cNvPr id="586" name="Google Shape;586;p29"/>
              <p:cNvSpPr txBox="1"/>
              <p:nvPr/>
            </p:nvSpPr>
            <p:spPr>
              <a:xfrm>
                <a:off x="6508998" y="2667113"/>
                <a:ext cx="2290063"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dirty="0">
                    <a:solidFill>
                      <a:schemeClr val="accent4">
                        <a:lumMod val="40000"/>
                        <a:lumOff val="60000"/>
                      </a:schemeClr>
                    </a:solidFill>
                    <a:latin typeface="Arial (Headings)"/>
                    <a:ea typeface="Roboto"/>
                    <a:cs typeface="Roboto"/>
                    <a:sym typeface="Roboto"/>
                  </a:rPr>
                  <a:t>This website is techsavy time saving and 24*7 available site.</a:t>
                </a:r>
                <a:endParaRPr dirty="0">
                  <a:solidFill>
                    <a:schemeClr val="accent4">
                      <a:lumMod val="40000"/>
                      <a:lumOff val="60000"/>
                    </a:schemeClr>
                  </a:solidFill>
                  <a:latin typeface="Arial (Headings)"/>
                  <a:ea typeface="Roboto"/>
                  <a:cs typeface="Roboto"/>
                  <a:sym typeface="Roboto"/>
                </a:endParaRPr>
              </a:p>
            </p:txBody>
          </p:sp>
        </p:grpSp>
      </p:grpSp>
      <p:sp>
        <p:nvSpPr>
          <p:cNvPr id="587" name="Google Shape;587;p29"/>
          <p:cNvSpPr txBox="1">
            <a:spLocks noGrp="1"/>
          </p:cNvSpPr>
          <p:nvPr>
            <p:ph type="title"/>
          </p:nvPr>
        </p:nvSpPr>
        <p:spPr>
          <a:xfrm>
            <a:off x="719998" y="26490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p>
        </p:txBody>
      </p:sp>
      <p:sp>
        <p:nvSpPr>
          <p:cNvPr id="588" name="Google Shape;588;p29"/>
          <p:cNvSpPr/>
          <p:nvPr/>
        </p:nvSpPr>
        <p:spPr>
          <a:xfrm>
            <a:off x="5198299" y="195780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89" name="Google Shape;589;p29"/>
          <p:cNvGrpSpPr/>
          <p:nvPr/>
        </p:nvGrpSpPr>
        <p:grpSpPr>
          <a:xfrm>
            <a:off x="3577778" y="3304025"/>
            <a:ext cx="426503" cy="426525"/>
            <a:chOff x="1487200" y="2615925"/>
            <a:chExt cx="483125" cy="483150"/>
          </a:xfrm>
        </p:grpSpPr>
        <p:sp>
          <p:nvSpPr>
            <p:cNvPr id="590" name="Google Shape;590;p29"/>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1" name="Google Shape;591;p29"/>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2" name="Google Shape;592;p29"/>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sp>
        <p:nvSpPr>
          <p:cNvPr id="593" name="Google Shape;593;p29"/>
          <p:cNvSpPr/>
          <p:nvPr/>
        </p:nvSpPr>
        <p:spPr>
          <a:xfrm>
            <a:off x="5139737" y="3304113"/>
            <a:ext cx="426494" cy="42635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594" name="Google Shape;594;p29"/>
          <p:cNvGrpSpPr/>
          <p:nvPr/>
        </p:nvGrpSpPr>
        <p:grpSpPr>
          <a:xfrm>
            <a:off x="3578410" y="1933593"/>
            <a:ext cx="426522" cy="425923"/>
            <a:chOff x="5053900" y="2021500"/>
            <a:chExt cx="483750" cy="483125"/>
          </a:xfrm>
        </p:grpSpPr>
        <p:sp>
          <p:nvSpPr>
            <p:cNvPr id="595" name="Google Shape;595;p2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6" name="Google Shape;596;p2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7" name="Google Shape;597;p2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8" name="Google Shape;598;p2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99" name="Google Shape;599;p2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0" name="Google Shape;600;p2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1" name="Google Shape;601;p2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02" name="Google Shape;602;p2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603" name="Google Shape;603;p29"/>
          <p:cNvCxnSpPr>
            <a:stCxn id="568" idx="3"/>
            <a:endCxn id="573" idx="1"/>
          </p:cNvCxnSpPr>
          <p:nvPr/>
        </p:nvCxnSpPr>
        <p:spPr>
          <a:xfrm flipV="1">
            <a:off x="3791026" y="2499855"/>
            <a:ext cx="0" cy="702583"/>
          </a:xfrm>
          <a:prstGeom prst="straightConnector1">
            <a:avLst/>
          </a:prstGeom>
          <a:noFill/>
          <a:ln w="9525" cap="flat" cmpd="sng">
            <a:solidFill>
              <a:schemeClr val="dk1"/>
            </a:solidFill>
            <a:prstDash val="solid"/>
            <a:round/>
            <a:headEnd type="none" w="med" len="med"/>
            <a:tailEnd type="oval" w="med" len="med"/>
          </a:ln>
        </p:spPr>
      </p:cxnSp>
      <p:cxnSp>
        <p:nvCxnSpPr>
          <p:cNvPr id="604" name="Google Shape;604;p29"/>
          <p:cNvCxnSpPr>
            <a:stCxn id="573" idx="0"/>
            <a:endCxn id="578" idx="2"/>
          </p:cNvCxnSpPr>
          <p:nvPr/>
        </p:nvCxnSpPr>
        <p:spPr>
          <a:xfrm flipV="1">
            <a:off x="4143976" y="2140732"/>
            <a:ext cx="856044" cy="6173"/>
          </a:xfrm>
          <a:prstGeom prst="straightConnector1">
            <a:avLst/>
          </a:prstGeom>
          <a:noFill/>
          <a:ln w="9525" cap="flat" cmpd="sng">
            <a:solidFill>
              <a:schemeClr val="dk1"/>
            </a:solidFill>
            <a:prstDash val="solid"/>
            <a:round/>
            <a:headEnd type="none" w="med" len="med"/>
            <a:tailEnd type="oval" w="med" len="med"/>
          </a:ln>
        </p:spPr>
      </p:cxnSp>
      <p:cxnSp>
        <p:nvCxnSpPr>
          <p:cNvPr id="605" name="Google Shape;605;p29"/>
          <p:cNvCxnSpPr>
            <a:stCxn id="578" idx="1"/>
            <a:endCxn id="583" idx="3"/>
          </p:cNvCxnSpPr>
          <p:nvPr/>
        </p:nvCxnSpPr>
        <p:spPr>
          <a:xfrm>
            <a:off x="5352970" y="2493682"/>
            <a:ext cx="0" cy="697080"/>
          </a:xfrm>
          <a:prstGeom prst="straightConnector1">
            <a:avLst/>
          </a:prstGeom>
          <a:noFill/>
          <a:ln w="9525" cap="flat" cmpd="sng">
            <a:solidFill>
              <a:schemeClr val="dk1"/>
            </a:solidFill>
            <a:prstDash val="solid"/>
            <a:round/>
            <a:headEnd type="none" w="med" len="med"/>
            <a:tailEnd type="oval" w="med" len="med"/>
          </a:ln>
        </p:spPr>
      </p:cxnSp>
      <p:cxnSp>
        <p:nvCxnSpPr>
          <p:cNvPr id="606" name="Google Shape;606;p29"/>
          <p:cNvCxnSpPr>
            <a:stCxn id="583" idx="2"/>
            <a:endCxn id="568" idx="0"/>
          </p:cNvCxnSpPr>
          <p:nvPr/>
        </p:nvCxnSpPr>
        <p:spPr>
          <a:xfrm flipH="1">
            <a:off x="4143976" y="3543712"/>
            <a:ext cx="856044" cy="11676"/>
          </a:xfrm>
          <a:prstGeom prst="straightConnector1">
            <a:avLst/>
          </a:prstGeom>
          <a:noFill/>
          <a:ln w="9525" cap="flat" cmpd="sng">
            <a:solidFill>
              <a:schemeClr val="dk1"/>
            </a:solidFill>
            <a:prstDash val="solid"/>
            <a:round/>
            <a:headEnd type="none" w="med" len="med"/>
            <a:tailEnd type="oval" w="med" len="med"/>
          </a:ln>
        </p:spPr>
      </p:cxnSp>
      <p:grpSp>
        <p:nvGrpSpPr>
          <p:cNvPr id="2" name="Google Shape;364;p24">
            <a:extLst>
              <a:ext uri="{FF2B5EF4-FFF2-40B4-BE49-F238E27FC236}">
                <a16:creationId xmlns:a16="http://schemas.microsoft.com/office/drawing/2014/main" id="{93D661FA-3E19-A539-2CE9-EAD737303C7B}"/>
              </a:ext>
            </a:extLst>
          </p:cNvPr>
          <p:cNvGrpSpPr/>
          <p:nvPr/>
        </p:nvGrpSpPr>
        <p:grpSpPr>
          <a:xfrm>
            <a:off x="2618567" y="329602"/>
            <a:ext cx="423069" cy="420796"/>
            <a:chOff x="-3854375" y="2046625"/>
            <a:chExt cx="293025" cy="291450"/>
          </a:xfrm>
        </p:grpSpPr>
        <p:sp>
          <p:nvSpPr>
            <p:cNvPr id="3" name="Google Shape;365;p24">
              <a:extLst>
                <a:ext uri="{FF2B5EF4-FFF2-40B4-BE49-F238E27FC236}">
                  <a16:creationId xmlns:a16="http://schemas.microsoft.com/office/drawing/2014/main" id="{C1416F1E-D736-826C-9835-CCD7D5E60B02}"/>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6;p24">
              <a:extLst>
                <a:ext uri="{FF2B5EF4-FFF2-40B4-BE49-F238E27FC236}">
                  <a16:creationId xmlns:a16="http://schemas.microsoft.com/office/drawing/2014/main" id="{A99D73A2-4A2F-4BBE-EF98-11B13B07F24F}"/>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4BE2178A-DDEA-DB94-8305-403CBC60ABD9}"/>
              </a:ext>
            </a:extLst>
          </p:cNvPr>
          <p:cNvSpPr txBox="1"/>
          <p:nvPr/>
        </p:nvSpPr>
        <p:spPr>
          <a:xfrm>
            <a:off x="609600" y="2031021"/>
            <a:ext cx="2780929" cy="523220"/>
          </a:xfrm>
          <a:prstGeom prst="rect">
            <a:avLst/>
          </a:prstGeom>
          <a:noFill/>
        </p:spPr>
        <p:txBody>
          <a:bodyPr wrap="square">
            <a:spAutoFit/>
          </a:bodyPr>
          <a:lstStyle/>
          <a:p>
            <a:pPr fontAlgn="base"/>
            <a:r>
              <a:rPr lang="en-US" sz="1400" dirty="0">
                <a:solidFill>
                  <a:schemeClr val="accent4">
                    <a:lumMod val="40000"/>
                    <a:lumOff val="60000"/>
                  </a:schemeClr>
                </a:solidFill>
              </a:rPr>
              <a:t>Customer can order whenever they want.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604176" y="302256"/>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lumMod val="95000"/>
                  </a:schemeClr>
                </a:solidFill>
              </a:rPr>
              <a:t>CONCLUSION</a:t>
            </a:r>
            <a:endParaRPr dirty="0">
              <a:solidFill>
                <a:schemeClr val="bg1">
                  <a:lumMod val="95000"/>
                </a:schemeClr>
              </a:solidFill>
            </a:endParaRPr>
          </a:p>
        </p:txBody>
      </p:sp>
      <p:sp>
        <p:nvSpPr>
          <p:cNvPr id="2" name="Google Shape;641;p30">
            <a:extLst>
              <a:ext uri="{FF2B5EF4-FFF2-40B4-BE49-F238E27FC236}">
                <a16:creationId xmlns:a16="http://schemas.microsoft.com/office/drawing/2014/main" id="{30B6EB42-E6C0-3ED6-3082-8E884C44C89F}"/>
              </a:ext>
            </a:extLst>
          </p:cNvPr>
          <p:cNvSpPr/>
          <p:nvPr/>
        </p:nvSpPr>
        <p:spPr>
          <a:xfrm>
            <a:off x="2621187" y="388824"/>
            <a:ext cx="426525" cy="399864"/>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 name="Google Shape;612;p30">
            <a:extLst>
              <a:ext uri="{FF2B5EF4-FFF2-40B4-BE49-F238E27FC236}">
                <a16:creationId xmlns:a16="http://schemas.microsoft.com/office/drawing/2014/main" id="{71D8EAA2-39AE-231E-9F97-2832E3BA548D}"/>
              </a:ext>
            </a:extLst>
          </p:cNvPr>
          <p:cNvGrpSpPr/>
          <p:nvPr/>
        </p:nvGrpSpPr>
        <p:grpSpPr>
          <a:xfrm>
            <a:off x="242848" y="387577"/>
            <a:ext cx="282019" cy="401111"/>
            <a:chOff x="3342275" y="2615925"/>
            <a:chExt cx="339700" cy="483150"/>
          </a:xfrm>
        </p:grpSpPr>
        <p:sp>
          <p:nvSpPr>
            <p:cNvPr id="4" name="Google Shape;613;p30">
              <a:extLst>
                <a:ext uri="{FF2B5EF4-FFF2-40B4-BE49-F238E27FC236}">
                  <a16:creationId xmlns:a16="http://schemas.microsoft.com/office/drawing/2014/main" id="{4BF077E4-1AF9-253D-0FD8-6E2800844E8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14;p30">
              <a:extLst>
                <a:ext uri="{FF2B5EF4-FFF2-40B4-BE49-F238E27FC236}">
                  <a16:creationId xmlns:a16="http://schemas.microsoft.com/office/drawing/2014/main" id="{61B43C8D-3547-57A4-1E2B-C4D6047FAA2E}"/>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TextBox 7">
            <a:extLst>
              <a:ext uri="{FF2B5EF4-FFF2-40B4-BE49-F238E27FC236}">
                <a16:creationId xmlns:a16="http://schemas.microsoft.com/office/drawing/2014/main" id="{E3D9477D-BBE0-205C-2D7B-43075C0DD9D6}"/>
              </a:ext>
            </a:extLst>
          </p:cNvPr>
          <p:cNvSpPr txBox="1"/>
          <p:nvPr/>
        </p:nvSpPr>
        <p:spPr>
          <a:xfrm>
            <a:off x="1322832" y="1280523"/>
            <a:ext cx="6266688" cy="2462213"/>
          </a:xfrm>
          <a:prstGeom prst="rect">
            <a:avLst/>
          </a:prstGeom>
          <a:noFill/>
        </p:spPr>
        <p:txBody>
          <a:bodyPr wrap="square">
            <a:spAutoFit/>
          </a:bodyPr>
          <a:lstStyle/>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The online electronic shopping store in Java offers a modern and convenient way for customers to browse, select, and purchase electronic products from the comfort of their homes.</a:t>
            </a:r>
          </a:p>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With a comprehensive product catalog, robust search and filtering capabilities, and a seamless shopping cart and checkout process, users can easily find and purchase their desired products. As the online electronic shopping store continues to evolve, future enhancements such as integration with social media and personalized recommendations will further enhance the user experience.</a:t>
            </a:r>
          </a:p>
          <a:p>
            <a:pPr algn="l"/>
            <a:r>
              <a:rPr lang="en-US" b="0" i="0" dirty="0">
                <a:solidFill>
                  <a:schemeClr val="accent4">
                    <a:lumMod val="40000"/>
                    <a:lumOff val="60000"/>
                  </a:schemeClr>
                </a:solidFill>
                <a:effectLst/>
                <a:latin typeface="Times New Roman" panose="02020603050405020304" pitchFamily="18" charset="0"/>
                <a:cs typeface="Times New Roman" panose="02020603050405020304" pitchFamily="18" charset="0"/>
              </a:rPr>
              <a:t>By leveraging the power of Java and modern technologies, we have created a robust and scalable platform that meets the needs of today's tech-savvy consumers.</a:t>
            </a:r>
          </a:p>
          <a:p>
            <a:pPr algn="l">
              <a:buFont typeface="Arial" panose="020B0604020202020204" pitchFamily="34" charset="0"/>
              <a:buChar char="•"/>
            </a:pPr>
            <a:endParaRPr lang="en-US" b="0" i="0" dirty="0">
              <a:solidFill>
                <a:srgbClr val="374151"/>
              </a:solidFill>
              <a:effectLst/>
              <a:latin typeface="Söh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REGISTRATION FROM POSTMAN</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552425" y="142347"/>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TABLE</a:t>
            </a:r>
            <a:endParaRPr dirty="0"/>
          </a:p>
        </p:txBody>
      </p:sp>
      <p:pic>
        <p:nvPicPr>
          <p:cNvPr id="860" name="Google Shape;860;p39">
            <a:hlinkClick r:id="rId3"/>
          </p:cNvPr>
          <p:cNvPicPr preferRelativeResize="0"/>
          <p:nvPr/>
        </p:nvPicPr>
        <p:blipFill>
          <a:blip r:embed="rId4"/>
          <a:srcRect/>
          <a:stretch/>
        </p:blipFill>
        <p:spPr>
          <a:xfrm>
            <a:off x="1142115" y="850900"/>
            <a:ext cx="6762044" cy="380365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270406" y="228291"/>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28804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REGISTRATION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5" name="Picture 4">
            <a:extLst>
              <a:ext uri="{FF2B5EF4-FFF2-40B4-BE49-F238E27FC236}">
                <a16:creationId xmlns:a16="http://schemas.microsoft.com/office/drawing/2014/main" id="{002E4F75-5B16-2734-FC3A-DB2CE623A030}"/>
              </a:ext>
            </a:extLst>
          </p:cNvPr>
          <p:cNvPicPr>
            <a:picLocks noChangeAspect="1"/>
          </p:cNvPicPr>
          <p:nvPr/>
        </p:nvPicPr>
        <p:blipFill>
          <a:blip r:embed="rId3"/>
          <a:srcRect/>
          <a:stretch/>
        </p:blipFill>
        <p:spPr>
          <a:xfrm>
            <a:off x="1282209" y="1041655"/>
            <a:ext cx="6579581" cy="3060190"/>
          </a:xfrm>
          <a:prstGeom prst="rect">
            <a:avLst/>
          </a:prstGeom>
        </p:spPr>
      </p:pic>
    </p:spTree>
    <p:extLst>
      <p:ext uri="{BB962C8B-B14F-4D97-AF65-F5344CB8AC3E}">
        <p14:creationId xmlns:p14="http://schemas.microsoft.com/office/powerpoint/2010/main" val="21067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TABLE</a:t>
            </a:r>
            <a:endParaRPr dirty="0"/>
          </a:p>
        </p:txBody>
      </p:sp>
      <p:pic>
        <p:nvPicPr>
          <p:cNvPr id="860" name="Google Shape;860;p39">
            <a:hlinkClick r:id="rId3"/>
          </p:cNvPr>
          <p:cNvPicPr preferRelativeResize="0"/>
          <p:nvPr/>
        </p:nvPicPr>
        <p:blipFill>
          <a:blip r:embed="rId4"/>
          <a:srcRect/>
          <a:stretch/>
        </p:blipFill>
        <p:spPr>
          <a:xfrm>
            <a:off x="1189327" y="858044"/>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256087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ADMIN SIGNIN</a:t>
            </a:r>
            <a:br>
              <a:rPr lang="en" dirty="0"/>
            </a:b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descr="A computer screen shot of a computer&#10;&#10;Description automatically generated with low confidence">
            <a:extLst>
              <a:ext uri="{FF2B5EF4-FFF2-40B4-BE49-F238E27FC236}">
                <a16:creationId xmlns:a16="http://schemas.microsoft.com/office/drawing/2014/main" id="{32A7A2F5-4CF7-1851-B9A1-33A4893F80E6}"/>
              </a:ext>
            </a:extLst>
          </p:cNvPr>
          <p:cNvPicPr>
            <a:picLocks noChangeAspect="1"/>
          </p:cNvPicPr>
          <p:nvPr/>
        </p:nvPicPr>
        <p:blipFill rotWithShape="1">
          <a:blip r:embed="rId3"/>
          <a:srcRect t="11583" b="6049"/>
          <a:stretch/>
        </p:blipFill>
        <p:spPr>
          <a:xfrm>
            <a:off x="1008598" y="1193799"/>
            <a:ext cx="7126803" cy="3302001"/>
          </a:xfrm>
          <a:prstGeom prst="rect">
            <a:avLst/>
          </a:prstGeom>
        </p:spPr>
      </p:pic>
    </p:spTree>
    <p:extLst>
      <p:ext uri="{BB962C8B-B14F-4D97-AF65-F5344CB8AC3E}">
        <p14:creationId xmlns:p14="http://schemas.microsoft.com/office/powerpoint/2010/main" val="82142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ITEMS FROM ADMIN</a:t>
            </a:r>
            <a:endParaRPr dirty="0"/>
          </a:p>
        </p:txBody>
      </p:sp>
      <p:pic>
        <p:nvPicPr>
          <p:cNvPr id="860" name="Google Shape;860;p39">
            <a:hlinkClick r:id="rId3"/>
          </p:cNvPr>
          <p:cNvPicPr preferRelativeResize="0"/>
          <p:nvPr/>
        </p:nvPicPr>
        <p:blipFill>
          <a:blip r:embed="rId4"/>
          <a:srcRect/>
          <a:stretch/>
        </p:blipFill>
        <p:spPr>
          <a:xfrm>
            <a:off x="1133321" y="1209669"/>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712039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605700" y="2669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43" name="Google Shape;343;p23"/>
          <p:cNvSpPr txBox="1">
            <a:spLocks noGrp="1"/>
          </p:cNvSpPr>
          <p:nvPr>
            <p:ph type="body" idx="1"/>
          </p:nvPr>
        </p:nvSpPr>
        <p:spPr>
          <a:xfrm>
            <a:off x="434250" y="1185000"/>
            <a:ext cx="7704000" cy="2773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The Electronic Shop Management System Project has been developed on AngularJS, NodeJS and </a:t>
            </a:r>
            <a:r>
              <a:rPr lang="en-US" dirty="0" err="1"/>
              <a:t>Mysql</a:t>
            </a:r>
            <a:r>
              <a:rPr lang="en-US" dirty="0"/>
              <a:t>. We are providing </a:t>
            </a:r>
            <a:r>
              <a:rPr lang="en-US" dirty="0" err="1"/>
              <a:t>angularjs</a:t>
            </a:r>
            <a:r>
              <a:rPr lang="en-US" dirty="0"/>
              <a:t> projects with source code, database, and documentation. The Electronic Shop Management System major project is an application which is based on man- aging the order and sell the Electronic Products online. This application is very simple and impressive. The main objective behind this </a:t>
            </a:r>
            <a:r>
              <a:rPr lang="en-US" dirty="0" err="1"/>
              <a:t>angularjs</a:t>
            </a:r>
            <a:r>
              <a:rPr lang="en-US" dirty="0"/>
              <a:t> </a:t>
            </a:r>
            <a:r>
              <a:rPr lang="en-US" dirty="0" err="1"/>
              <a:t>appli</a:t>
            </a:r>
            <a:r>
              <a:rPr lang="en-US" dirty="0"/>
              <a:t>- cation Electronic Shop Management System is to provide all the details about Electronic Products. There is a single role user </a:t>
            </a:r>
            <a:r>
              <a:rPr lang="en-US" dirty="0" err="1"/>
              <a:t>i</a:t>
            </a:r>
            <a:r>
              <a:rPr lang="en-US" dirty="0"/>
              <a:t> e admin in this project who can manage all the activity. Admin can manage Electronic Products, Electronic Products Type, Sells and also managed the </a:t>
            </a:r>
            <a:r>
              <a:rPr lang="en-US" dirty="0" err="1"/>
              <a:t>seils</a:t>
            </a:r>
            <a:r>
              <a:rPr lang="en-US" dirty="0"/>
              <a:t> details. This AngularJS major project is very helpful for </a:t>
            </a:r>
            <a:r>
              <a:rPr lang="en-US" dirty="0" err="1"/>
              <a:t>maintaing</a:t>
            </a:r>
            <a:r>
              <a:rPr lang="en-US" dirty="0"/>
              <a:t> the sales activity in Electronic Products because it is very complex task to manage the daily sales manually. In this project admin can see the details of Electronic Products, Electronic Products Type etc. Only Admin can edit or delete the details of the Electronic Products.</a:t>
            </a:r>
            <a:endParaRPr dirty="0"/>
          </a:p>
        </p:txBody>
      </p:sp>
      <p:grpSp>
        <p:nvGrpSpPr>
          <p:cNvPr id="2" name="Google Shape;1280;p49">
            <a:extLst>
              <a:ext uri="{FF2B5EF4-FFF2-40B4-BE49-F238E27FC236}">
                <a16:creationId xmlns:a16="http://schemas.microsoft.com/office/drawing/2014/main" id="{75E990E1-C424-B0CC-5A3A-7CD144146D85}"/>
              </a:ext>
            </a:extLst>
          </p:cNvPr>
          <p:cNvGrpSpPr/>
          <p:nvPr/>
        </p:nvGrpSpPr>
        <p:grpSpPr>
          <a:xfrm>
            <a:off x="7643415" y="3652822"/>
            <a:ext cx="878285" cy="862028"/>
            <a:chOff x="4992525" y="1047062"/>
            <a:chExt cx="2624530" cy="1703569"/>
          </a:xfrm>
        </p:grpSpPr>
        <p:sp>
          <p:nvSpPr>
            <p:cNvPr id="3" name="Google Shape;1281;p49">
              <a:extLst>
                <a:ext uri="{FF2B5EF4-FFF2-40B4-BE49-F238E27FC236}">
                  <a16:creationId xmlns:a16="http://schemas.microsoft.com/office/drawing/2014/main" id="{9223E483-AB82-F119-2C30-FF742A6BA86A}"/>
                </a:ext>
              </a:extLst>
            </p:cNvPr>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82;p49">
              <a:extLst>
                <a:ext uri="{FF2B5EF4-FFF2-40B4-BE49-F238E27FC236}">
                  <a16:creationId xmlns:a16="http://schemas.microsoft.com/office/drawing/2014/main" id="{6E40776F-C693-0748-24E8-B5B8B3001111}"/>
                </a:ext>
              </a:extLst>
            </p:cNvPr>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3;p49">
              <a:extLst>
                <a:ext uri="{FF2B5EF4-FFF2-40B4-BE49-F238E27FC236}">
                  <a16:creationId xmlns:a16="http://schemas.microsoft.com/office/drawing/2014/main" id="{222D51BD-D105-B026-AAD0-ABCA096DFED6}"/>
                </a:ext>
              </a:extLst>
            </p:cNvPr>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4;p49">
              <a:extLst>
                <a:ext uri="{FF2B5EF4-FFF2-40B4-BE49-F238E27FC236}">
                  <a16:creationId xmlns:a16="http://schemas.microsoft.com/office/drawing/2014/main" id="{B5C62520-82BC-2F79-D4BB-A28147F447E4}"/>
                </a:ext>
              </a:extLst>
            </p:cNvPr>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5;p49">
              <a:extLst>
                <a:ext uri="{FF2B5EF4-FFF2-40B4-BE49-F238E27FC236}">
                  <a16:creationId xmlns:a16="http://schemas.microsoft.com/office/drawing/2014/main" id="{428B75BD-D987-B65A-2F80-9F53085A8659}"/>
                </a:ext>
              </a:extLst>
            </p:cNvPr>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6;p49">
              <a:extLst>
                <a:ext uri="{FF2B5EF4-FFF2-40B4-BE49-F238E27FC236}">
                  <a16:creationId xmlns:a16="http://schemas.microsoft.com/office/drawing/2014/main" id="{01DE699C-ECBD-4082-84FB-8B9D8499D6F0}"/>
                </a:ext>
              </a:extLst>
            </p:cNvPr>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7;p49">
              <a:extLst>
                <a:ext uri="{FF2B5EF4-FFF2-40B4-BE49-F238E27FC236}">
                  <a16:creationId xmlns:a16="http://schemas.microsoft.com/office/drawing/2014/main" id="{D3AB4248-DC45-322E-ADF5-9E13AED7DF1B}"/>
                </a:ext>
              </a:extLst>
            </p:cNvPr>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8;p49">
              <a:extLst>
                <a:ext uri="{FF2B5EF4-FFF2-40B4-BE49-F238E27FC236}">
                  <a16:creationId xmlns:a16="http://schemas.microsoft.com/office/drawing/2014/main" id="{2C2A64BA-2DF5-EB1B-6EAE-CD37FCC67053}"/>
                </a:ext>
              </a:extLst>
            </p:cNvPr>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9;p49">
              <a:extLst>
                <a:ext uri="{FF2B5EF4-FFF2-40B4-BE49-F238E27FC236}">
                  <a16:creationId xmlns:a16="http://schemas.microsoft.com/office/drawing/2014/main" id="{FBE1DE33-3C47-4B0A-E8BA-CBC9129C52C6}"/>
                </a:ext>
              </a:extLst>
            </p:cNvPr>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90;p49">
              <a:extLst>
                <a:ext uri="{FF2B5EF4-FFF2-40B4-BE49-F238E27FC236}">
                  <a16:creationId xmlns:a16="http://schemas.microsoft.com/office/drawing/2014/main" id="{D2188C25-1EA3-E2D5-CFBD-8FCAAFC694D1}"/>
                </a:ext>
              </a:extLst>
            </p:cNvPr>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1;p49">
              <a:extLst>
                <a:ext uri="{FF2B5EF4-FFF2-40B4-BE49-F238E27FC236}">
                  <a16:creationId xmlns:a16="http://schemas.microsoft.com/office/drawing/2014/main" id="{737F2832-3225-0405-2C67-CA855AC1D14C}"/>
                </a:ext>
              </a:extLst>
            </p:cNvPr>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2;p49">
              <a:extLst>
                <a:ext uri="{FF2B5EF4-FFF2-40B4-BE49-F238E27FC236}">
                  <a16:creationId xmlns:a16="http://schemas.microsoft.com/office/drawing/2014/main" id="{62515F0F-AB9F-1954-003E-E15A5BE9F143}"/>
                </a:ext>
              </a:extLst>
            </p:cNvPr>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3;p49">
              <a:extLst>
                <a:ext uri="{FF2B5EF4-FFF2-40B4-BE49-F238E27FC236}">
                  <a16:creationId xmlns:a16="http://schemas.microsoft.com/office/drawing/2014/main" id="{87390B86-62BE-2EB8-139B-437B93D4E9ED}"/>
                </a:ext>
              </a:extLst>
            </p:cNvPr>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4;p49">
              <a:extLst>
                <a:ext uri="{FF2B5EF4-FFF2-40B4-BE49-F238E27FC236}">
                  <a16:creationId xmlns:a16="http://schemas.microsoft.com/office/drawing/2014/main" id="{EEA6D2CA-9849-E820-7B87-BA9CD4CE26AC}"/>
                </a:ext>
              </a:extLst>
            </p:cNvPr>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5;p49">
              <a:extLst>
                <a:ext uri="{FF2B5EF4-FFF2-40B4-BE49-F238E27FC236}">
                  <a16:creationId xmlns:a16="http://schemas.microsoft.com/office/drawing/2014/main" id="{DBBA186F-A03B-4D21-B5A4-1DEA1B898FC6}"/>
                </a:ext>
              </a:extLst>
            </p:cNvPr>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6;p49">
              <a:extLst>
                <a:ext uri="{FF2B5EF4-FFF2-40B4-BE49-F238E27FC236}">
                  <a16:creationId xmlns:a16="http://schemas.microsoft.com/office/drawing/2014/main" id="{C5C9325E-101A-573E-33AE-F3F7C238F97C}"/>
                </a:ext>
              </a:extLst>
            </p:cNvPr>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7;p49">
              <a:extLst>
                <a:ext uri="{FF2B5EF4-FFF2-40B4-BE49-F238E27FC236}">
                  <a16:creationId xmlns:a16="http://schemas.microsoft.com/office/drawing/2014/main" id="{FE189DBF-1209-CF23-8781-1BF1DA86C458}"/>
                </a:ext>
              </a:extLst>
            </p:cNvPr>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8;p49">
              <a:extLst>
                <a:ext uri="{FF2B5EF4-FFF2-40B4-BE49-F238E27FC236}">
                  <a16:creationId xmlns:a16="http://schemas.microsoft.com/office/drawing/2014/main" id="{980BBEF5-9273-9BC0-5D36-7A9AF1D819CB}"/>
                </a:ext>
              </a:extLst>
            </p:cNvPr>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9;p49">
              <a:extLst>
                <a:ext uri="{FF2B5EF4-FFF2-40B4-BE49-F238E27FC236}">
                  <a16:creationId xmlns:a16="http://schemas.microsoft.com/office/drawing/2014/main" id="{23534B82-857A-12A1-C1B7-DD70CAECDAAC}"/>
                </a:ext>
              </a:extLst>
            </p:cNvPr>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0;p49">
              <a:extLst>
                <a:ext uri="{FF2B5EF4-FFF2-40B4-BE49-F238E27FC236}">
                  <a16:creationId xmlns:a16="http://schemas.microsoft.com/office/drawing/2014/main" id="{093C4695-0492-6B8B-11DD-400F561212BE}"/>
                </a:ext>
              </a:extLst>
            </p:cNvPr>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01;p49">
              <a:extLst>
                <a:ext uri="{FF2B5EF4-FFF2-40B4-BE49-F238E27FC236}">
                  <a16:creationId xmlns:a16="http://schemas.microsoft.com/office/drawing/2014/main" id="{13D01C93-8E83-B62C-D419-68548DFD8DEE}"/>
                </a:ext>
              </a:extLst>
            </p:cNvPr>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02;p49">
              <a:extLst>
                <a:ext uri="{FF2B5EF4-FFF2-40B4-BE49-F238E27FC236}">
                  <a16:creationId xmlns:a16="http://schemas.microsoft.com/office/drawing/2014/main" id="{797B0D59-2906-EC7C-150B-65B536B3719C}"/>
                </a:ext>
              </a:extLst>
            </p:cNvPr>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3;p49">
              <a:extLst>
                <a:ext uri="{FF2B5EF4-FFF2-40B4-BE49-F238E27FC236}">
                  <a16:creationId xmlns:a16="http://schemas.microsoft.com/office/drawing/2014/main" id="{67FB106B-EB21-78BD-D915-83D672765A90}"/>
                </a:ext>
              </a:extLst>
            </p:cNvPr>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4;p49">
              <a:extLst>
                <a:ext uri="{FF2B5EF4-FFF2-40B4-BE49-F238E27FC236}">
                  <a16:creationId xmlns:a16="http://schemas.microsoft.com/office/drawing/2014/main" id="{5C4BB501-9F5A-E07E-AAAC-057627FB0E21}"/>
                </a:ext>
              </a:extLst>
            </p:cNvPr>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5;p49">
              <a:extLst>
                <a:ext uri="{FF2B5EF4-FFF2-40B4-BE49-F238E27FC236}">
                  <a16:creationId xmlns:a16="http://schemas.microsoft.com/office/drawing/2014/main" id="{BF91D86B-EC46-64BD-0DA3-F2B2570540D1}"/>
                </a:ext>
              </a:extLst>
            </p:cNvPr>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6;p49">
              <a:extLst>
                <a:ext uri="{FF2B5EF4-FFF2-40B4-BE49-F238E27FC236}">
                  <a16:creationId xmlns:a16="http://schemas.microsoft.com/office/drawing/2014/main" id="{6F30C06B-1217-75DA-DFDF-42E0051527F8}"/>
                </a:ext>
              </a:extLst>
            </p:cNvPr>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7;p49">
              <a:extLst>
                <a:ext uri="{FF2B5EF4-FFF2-40B4-BE49-F238E27FC236}">
                  <a16:creationId xmlns:a16="http://schemas.microsoft.com/office/drawing/2014/main" id="{27785D0C-5A23-B927-7157-12BF73D0889C}"/>
                </a:ext>
              </a:extLst>
            </p:cNvPr>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8;p49">
              <a:extLst>
                <a:ext uri="{FF2B5EF4-FFF2-40B4-BE49-F238E27FC236}">
                  <a16:creationId xmlns:a16="http://schemas.microsoft.com/office/drawing/2014/main" id="{A85F314A-DC84-CA5D-E5CF-049CE9097C93}"/>
                </a:ext>
              </a:extLst>
            </p:cNvPr>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9;p49">
              <a:extLst>
                <a:ext uri="{FF2B5EF4-FFF2-40B4-BE49-F238E27FC236}">
                  <a16:creationId xmlns:a16="http://schemas.microsoft.com/office/drawing/2014/main" id="{2FFBC6D7-7848-AF76-074A-DF50B53731E2}"/>
                </a:ext>
              </a:extLst>
            </p:cNvPr>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10;p49">
              <a:extLst>
                <a:ext uri="{FF2B5EF4-FFF2-40B4-BE49-F238E27FC236}">
                  <a16:creationId xmlns:a16="http://schemas.microsoft.com/office/drawing/2014/main" id="{354FB800-024C-F3E8-2D02-38A825DFB015}"/>
                </a:ext>
              </a:extLst>
            </p:cNvPr>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11;p49">
              <a:extLst>
                <a:ext uri="{FF2B5EF4-FFF2-40B4-BE49-F238E27FC236}">
                  <a16:creationId xmlns:a16="http://schemas.microsoft.com/office/drawing/2014/main" id="{354004D3-5F56-E056-2D7B-BCD090CC57EB}"/>
                </a:ext>
              </a:extLst>
            </p:cNvPr>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12;p49">
              <a:extLst>
                <a:ext uri="{FF2B5EF4-FFF2-40B4-BE49-F238E27FC236}">
                  <a16:creationId xmlns:a16="http://schemas.microsoft.com/office/drawing/2014/main" id="{63186186-2C37-7E61-9420-832C88524B51}"/>
                </a:ext>
              </a:extLst>
            </p:cNvPr>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3;p49">
              <a:extLst>
                <a:ext uri="{FF2B5EF4-FFF2-40B4-BE49-F238E27FC236}">
                  <a16:creationId xmlns:a16="http://schemas.microsoft.com/office/drawing/2014/main" id="{FCF4BB74-80C5-C897-A47A-3F6B5BFC9322}"/>
                </a:ext>
              </a:extLst>
            </p:cNvPr>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ELECTRONICS PRODUCT TABLE</a:t>
            </a:r>
            <a:endParaRPr dirty="0"/>
          </a:p>
        </p:txBody>
      </p:sp>
      <p:pic>
        <p:nvPicPr>
          <p:cNvPr id="860" name="Google Shape;860;p39">
            <a:hlinkClick r:id="rId3"/>
          </p:cNvPr>
          <p:cNvPicPr preferRelativeResize="0"/>
          <p:nvPr/>
        </p:nvPicPr>
        <p:blipFill>
          <a:blip r:embed="rId4"/>
          <a:srcRect/>
          <a:stretch/>
        </p:blipFill>
        <p:spPr>
          <a:xfrm>
            <a:off x="1140464" y="850900"/>
            <a:ext cx="6765346" cy="3803649"/>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51203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ELECTRONIC PRODUCT LIST</a:t>
            </a:r>
            <a:endParaRPr dirty="0"/>
          </a:p>
        </p:txBody>
      </p:sp>
      <p:pic>
        <p:nvPicPr>
          <p:cNvPr id="860" name="Google Shape;860;p39">
            <a:hlinkClick r:id="rId3"/>
          </p:cNvPr>
          <p:cNvPicPr preferRelativeResize="0"/>
          <p:nvPr/>
        </p:nvPicPr>
        <p:blipFill>
          <a:blip r:embed="rId4"/>
          <a:srcRect/>
          <a:stretch/>
        </p:blipFill>
        <p:spPr>
          <a:xfrm>
            <a:off x="1140464" y="1187555"/>
            <a:ext cx="6765346" cy="3130340"/>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35007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SIGNIN</a:t>
            </a:r>
            <a:endParaRPr dirty="0"/>
          </a:p>
        </p:txBody>
      </p:sp>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pic>
        <p:nvPicPr>
          <p:cNvPr id="3" name="Picture 2" descr="A computer screen shot of a sign in&#10;&#10;Description automatically generated with low confidence">
            <a:extLst>
              <a:ext uri="{FF2B5EF4-FFF2-40B4-BE49-F238E27FC236}">
                <a16:creationId xmlns:a16="http://schemas.microsoft.com/office/drawing/2014/main" id="{E6E98EC0-428F-322B-3B5E-87CF51C10CA8}"/>
              </a:ext>
            </a:extLst>
          </p:cNvPr>
          <p:cNvPicPr>
            <a:picLocks noChangeAspect="1"/>
          </p:cNvPicPr>
          <p:nvPr/>
        </p:nvPicPr>
        <p:blipFill rotWithShape="1">
          <a:blip r:embed="rId3"/>
          <a:srcRect t="11583" b="7864"/>
          <a:stretch/>
        </p:blipFill>
        <p:spPr>
          <a:xfrm>
            <a:off x="862019" y="1155700"/>
            <a:ext cx="7419961" cy="3362066"/>
          </a:xfrm>
          <a:prstGeom prst="rect">
            <a:avLst/>
          </a:prstGeom>
        </p:spPr>
      </p:pic>
    </p:spTree>
    <p:extLst>
      <p:ext uri="{BB962C8B-B14F-4D97-AF65-F5344CB8AC3E}">
        <p14:creationId xmlns:p14="http://schemas.microsoft.com/office/powerpoint/2010/main" val="29350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HOME PAGE</a:t>
            </a:r>
            <a:endParaRPr dirty="0"/>
          </a:p>
        </p:txBody>
      </p:sp>
      <p:pic>
        <p:nvPicPr>
          <p:cNvPr id="860" name="Google Shape;860;p39">
            <a:hlinkClick r:id="rId3"/>
          </p:cNvPr>
          <p:cNvPicPr preferRelativeResize="0"/>
          <p:nvPr/>
        </p:nvPicPr>
        <p:blipFill>
          <a:blip r:embed="rId4"/>
          <a:srcRect/>
          <a:stretch/>
        </p:blipFill>
        <p:spPr>
          <a:xfrm>
            <a:off x="1140464" y="1197145"/>
            <a:ext cx="6765346" cy="3125448"/>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41493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CART</a:t>
            </a:r>
            <a:endParaRPr dirty="0"/>
          </a:p>
        </p:txBody>
      </p:sp>
      <p:pic>
        <p:nvPicPr>
          <p:cNvPr id="860" name="Google Shape;860;p39">
            <a:hlinkClick r:id="rId3"/>
          </p:cNvPr>
          <p:cNvPicPr preferRelativeResize="0"/>
          <p:nvPr/>
        </p:nvPicPr>
        <p:blipFill>
          <a:blip r:embed="rId4"/>
          <a:srcRect/>
          <a:stretch/>
        </p:blipFill>
        <p:spPr>
          <a:xfrm>
            <a:off x="1140464" y="1188238"/>
            <a:ext cx="6765346" cy="3128972"/>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259282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PAYMENT</a:t>
            </a:r>
            <a:endParaRPr dirty="0"/>
          </a:p>
        </p:txBody>
      </p:sp>
      <p:pic>
        <p:nvPicPr>
          <p:cNvPr id="860" name="Google Shape;860;p39">
            <a:hlinkClick r:id="rId3"/>
          </p:cNvPr>
          <p:cNvPicPr preferRelativeResize="0"/>
          <p:nvPr/>
        </p:nvPicPr>
        <p:blipFill>
          <a:blip r:embed="rId4"/>
          <a:srcRect/>
          <a:stretch/>
        </p:blipFill>
        <p:spPr>
          <a:xfrm>
            <a:off x="1140464" y="1197048"/>
            <a:ext cx="6765346" cy="3111354"/>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1806692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39"/>
          <p:cNvSpPr txBox="1">
            <a:spLocks noGrp="1"/>
          </p:cNvSpPr>
          <p:nvPr>
            <p:ph type="title"/>
          </p:nvPr>
        </p:nvSpPr>
        <p:spPr>
          <a:xfrm>
            <a:off x="285725" y="142348"/>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ORDER STATUS</a:t>
            </a:r>
            <a:endParaRPr dirty="0"/>
          </a:p>
        </p:txBody>
      </p:sp>
      <p:pic>
        <p:nvPicPr>
          <p:cNvPr id="860" name="Google Shape;860;p39">
            <a:hlinkClick r:id="rId3"/>
          </p:cNvPr>
          <p:cNvPicPr preferRelativeResize="0"/>
          <p:nvPr/>
        </p:nvPicPr>
        <p:blipFill>
          <a:blip r:embed="rId4"/>
          <a:srcRect/>
          <a:stretch/>
        </p:blipFill>
        <p:spPr>
          <a:xfrm>
            <a:off x="1140464" y="1191762"/>
            <a:ext cx="6765346" cy="3121925"/>
          </a:xfrm>
          <a:prstGeom prst="rect">
            <a:avLst/>
          </a:prstGeom>
          <a:ln>
            <a:noFill/>
          </a:ln>
          <a:effectLst>
            <a:outerShdw blurRad="292100" dist="139700" dir="2700000" algn="tl" rotWithShape="0">
              <a:srgbClr val="333333">
                <a:alpha val="65000"/>
              </a:srgbClr>
            </a:outerShdw>
          </a:effectLst>
        </p:spPr>
      </p:pic>
      <p:grpSp>
        <p:nvGrpSpPr>
          <p:cNvPr id="869" name="Google Shape;869;p39"/>
          <p:cNvGrpSpPr/>
          <p:nvPr/>
        </p:nvGrpSpPr>
        <p:grpSpPr>
          <a:xfrm>
            <a:off x="49128" y="228292"/>
            <a:ext cx="282019" cy="401111"/>
            <a:chOff x="3342275" y="2615925"/>
            <a:chExt cx="339700" cy="483150"/>
          </a:xfrm>
        </p:grpSpPr>
        <p:sp>
          <p:nvSpPr>
            <p:cNvPr id="870" name="Google Shape;870;p39"/>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871" name="Google Shape;871;p39"/>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spTree>
    <p:extLst>
      <p:ext uri="{BB962C8B-B14F-4D97-AF65-F5344CB8AC3E}">
        <p14:creationId xmlns:p14="http://schemas.microsoft.com/office/powerpoint/2010/main" val="400006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9"/>
          <p:cNvSpPr txBox="1">
            <a:spLocks noGrp="1"/>
          </p:cNvSpPr>
          <p:nvPr>
            <p:ph type="title"/>
          </p:nvPr>
        </p:nvSpPr>
        <p:spPr>
          <a:xfrm>
            <a:off x="2255878" y="1099292"/>
            <a:ext cx="77040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800" dirty="0"/>
              <a:t>THANK</a:t>
            </a:r>
            <a:br>
              <a:rPr lang="en" sz="8800" dirty="0"/>
            </a:br>
            <a:r>
              <a:rPr lang="en" sz="8800" dirty="0"/>
              <a:t>YOU</a:t>
            </a:r>
            <a:endParaRPr sz="8800" dirty="0"/>
          </a:p>
        </p:txBody>
      </p:sp>
      <p:grpSp>
        <p:nvGrpSpPr>
          <p:cNvPr id="1226" name="Google Shape;1226;p49"/>
          <p:cNvGrpSpPr/>
          <p:nvPr/>
        </p:nvGrpSpPr>
        <p:grpSpPr>
          <a:xfrm>
            <a:off x="1002104" y="3414643"/>
            <a:ext cx="1303063" cy="1123309"/>
            <a:chOff x="2228575" y="2909850"/>
            <a:chExt cx="532950" cy="459450"/>
          </a:xfrm>
        </p:grpSpPr>
        <p:sp>
          <p:nvSpPr>
            <p:cNvPr id="1227" name="Google Shape;1227;p49"/>
            <p:cNvSpPr/>
            <p:nvPr/>
          </p:nvSpPr>
          <p:spPr>
            <a:xfrm>
              <a:off x="2228575" y="2909850"/>
              <a:ext cx="532950" cy="459450"/>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2228575" y="3007325"/>
              <a:ext cx="532950" cy="57250"/>
            </a:xfrm>
            <a:custGeom>
              <a:avLst/>
              <a:gdLst/>
              <a:ahLst/>
              <a:cxnLst/>
              <a:rect l="l" t="t" r="r" b="b"/>
              <a:pathLst>
                <a:path w="21318" h="2290" extrusionOk="0">
                  <a:moveTo>
                    <a:pt x="1" y="1"/>
                  </a:moveTo>
                  <a:lnTo>
                    <a:pt x="1" y="2290"/>
                  </a:lnTo>
                  <a:lnTo>
                    <a:pt x="21317" y="2290"/>
                  </a:lnTo>
                  <a:lnTo>
                    <a:pt x="21317" y="1"/>
                  </a:ln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2228575" y="2909850"/>
              <a:ext cx="532950" cy="34675"/>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p:cNvSpPr/>
            <p:nvPr/>
          </p:nvSpPr>
          <p:spPr>
            <a:xfrm>
              <a:off x="2258750" y="2917825"/>
              <a:ext cx="18600" cy="18775"/>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9"/>
            <p:cNvSpPr/>
            <p:nvPr/>
          </p:nvSpPr>
          <p:spPr>
            <a:xfrm>
              <a:off x="2291225" y="2917825"/>
              <a:ext cx="18825" cy="18775"/>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2323900" y="2917825"/>
              <a:ext cx="18650" cy="18775"/>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2331700" y="3020500"/>
              <a:ext cx="309250" cy="30350"/>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2600325" y="3020500"/>
              <a:ext cx="40625" cy="30350"/>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612925" y="3028075"/>
              <a:ext cx="15375" cy="15200"/>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255150" y="2964925"/>
              <a:ext cx="22025" cy="22025"/>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297375" y="2964925"/>
              <a:ext cx="242100" cy="22025"/>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348475" y="3090375"/>
              <a:ext cx="277875" cy="101500"/>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372125" y="3127950"/>
              <a:ext cx="230550" cy="520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372125" y="3102125"/>
              <a:ext cx="230550" cy="11200"/>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348475" y="3217450"/>
              <a:ext cx="277875" cy="101500"/>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372125" y="3255200"/>
              <a:ext cx="230550" cy="520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2372125" y="3229375"/>
              <a:ext cx="230550" cy="11025"/>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2644725" y="3089475"/>
              <a:ext cx="100375" cy="101500"/>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2682800" y="3102475"/>
              <a:ext cx="53450" cy="10500"/>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2663150" y="3127025"/>
              <a:ext cx="73100" cy="25125"/>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2653575" y="3098150"/>
              <a:ext cx="19125" cy="1917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2644725" y="3217450"/>
              <a:ext cx="100375" cy="101500"/>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2682800" y="3230625"/>
              <a:ext cx="53450" cy="10350"/>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2663150" y="3255025"/>
              <a:ext cx="73100" cy="25275"/>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2653575" y="3226125"/>
              <a:ext cx="19125" cy="19350"/>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2245050" y="3110050"/>
              <a:ext cx="22025" cy="22025"/>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2245050" y="3168900"/>
              <a:ext cx="22025" cy="22250"/>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9"/>
            <p:cNvSpPr/>
            <p:nvPr/>
          </p:nvSpPr>
          <p:spPr>
            <a:xfrm>
              <a:off x="2245050" y="3227950"/>
              <a:ext cx="22025" cy="22025"/>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9"/>
            <p:cNvSpPr/>
            <p:nvPr/>
          </p:nvSpPr>
          <p:spPr>
            <a:xfrm>
              <a:off x="2245050" y="3286775"/>
              <a:ext cx="22025" cy="22075"/>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2276075" y="3113300"/>
              <a:ext cx="54575" cy="14675"/>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2276075" y="3172700"/>
              <a:ext cx="54575" cy="1462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2276075" y="3231925"/>
              <a:ext cx="54575" cy="14800"/>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2276075" y="3291275"/>
              <a:ext cx="54575" cy="14850"/>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49"/>
          <p:cNvGrpSpPr/>
          <p:nvPr/>
        </p:nvGrpSpPr>
        <p:grpSpPr>
          <a:xfrm>
            <a:off x="2614514" y="1299025"/>
            <a:ext cx="907038" cy="948038"/>
            <a:chOff x="914400" y="2891825"/>
            <a:chExt cx="495000" cy="517375"/>
          </a:xfrm>
        </p:grpSpPr>
        <p:sp>
          <p:nvSpPr>
            <p:cNvPr id="1261" name="Google Shape;1261;p49"/>
            <p:cNvSpPr/>
            <p:nvPr/>
          </p:nvSpPr>
          <p:spPr>
            <a:xfrm>
              <a:off x="914400" y="2891825"/>
              <a:ext cx="495000" cy="517375"/>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914400" y="2891825"/>
              <a:ext cx="495000" cy="38100"/>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933525" y="2902275"/>
              <a:ext cx="16975" cy="17000"/>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963125" y="2902275"/>
              <a:ext cx="17175" cy="17000"/>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992725" y="2902275"/>
              <a:ext cx="17175" cy="17000"/>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953950" y="2963825"/>
              <a:ext cx="103275" cy="18100"/>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1082625" y="2963825"/>
              <a:ext cx="287450" cy="18100"/>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954475" y="3019975"/>
              <a:ext cx="29075" cy="2892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9"/>
            <p:cNvSpPr/>
            <p:nvPr/>
          </p:nvSpPr>
          <p:spPr>
            <a:xfrm>
              <a:off x="954475" y="3065650"/>
              <a:ext cx="29075" cy="29100"/>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9"/>
            <p:cNvSpPr/>
            <p:nvPr/>
          </p:nvSpPr>
          <p:spPr>
            <a:xfrm>
              <a:off x="954475" y="3111300"/>
              <a:ext cx="29075" cy="29100"/>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998700" y="3027400"/>
              <a:ext cx="188825" cy="14100"/>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998700" y="3073050"/>
              <a:ext cx="188825" cy="14100"/>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9"/>
            <p:cNvSpPr/>
            <p:nvPr/>
          </p:nvSpPr>
          <p:spPr>
            <a:xfrm>
              <a:off x="998700" y="3118900"/>
              <a:ext cx="188825" cy="14100"/>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9"/>
            <p:cNvSpPr/>
            <p:nvPr/>
          </p:nvSpPr>
          <p:spPr>
            <a:xfrm>
              <a:off x="1217150" y="3027400"/>
              <a:ext cx="152350" cy="105600"/>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974875" y="3257175"/>
              <a:ext cx="374225" cy="13775"/>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974875" y="3284600"/>
              <a:ext cx="374225" cy="13600"/>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974875" y="3311875"/>
              <a:ext cx="374225" cy="13575"/>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974875" y="3339150"/>
              <a:ext cx="374225" cy="13550"/>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1016025" y="3189850"/>
              <a:ext cx="291750" cy="3955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788330" y="1944672"/>
            <a:ext cx="1730615" cy="1123334"/>
            <a:chOff x="4992525" y="1047062"/>
            <a:chExt cx="2624530" cy="1703569"/>
          </a:xfrm>
        </p:grpSpPr>
        <p:sp>
          <p:nvSpPr>
            <p:cNvPr id="1281" name="Google Shape;1281;p49"/>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9"/>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9"/>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9"/>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9"/>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9"/>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9"/>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9"/>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9"/>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9"/>
          <p:cNvGrpSpPr/>
          <p:nvPr/>
        </p:nvGrpSpPr>
        <p:grpSpPr>
          <a:xfrm>
            <a:off x="2646028" y="2997650"/>
            <a:ext cx="1124134" cy="1349539"/>
            <a:chOff x="1468775" y="2444825"/>
            <a:chExt cx="719400" cy="863650"/>
          </a:xfrm>
        </p:grpSpPr>
        <p:sp>
          <p:nvSpPr>
            <p:cNvPr id="1327" name="Google Shape;1327;p49"/>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9"/>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9"/>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9"/>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9"/>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9"/>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9"/>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9"/>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9"/>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9"/>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9"/>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9"/>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9"/>
          <p:cNvGrpSpPr/>
          <p:nvPr/>
        </p:nvGrpSpPr>
        <p:grpSpPr>
          <a:xfrm>
            <a:off x="2134165" y="1499561"/>
            <a:ext cx="420796" cy="371887"/>
            <a:chOff x="-3137650" y="2787000"/>
            <a:chExt cx="291450" cy="257575"/>
          </a:xfrm>
        </p:grpSpPr>
        <p:sp>
          <p:nvSpPr>
            <p:cNvPr id="1363" name="Google Shape;1363;p49"/>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9"/>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9"/>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9"/>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9"/>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9"/>
          <p:cNvGrpSpPr/>
          <p:nvPr/>
        </p:nvGrpSpPr>
        <p:grpSpPr>
          <a:xfrm>
            <a:off x="2834848" y="853480"/>
            <a:ext cx="420796" cy="421914"/>
            <a:chOff x="-1333200" y="2770450"/>
            <a:chExt cx="291450" cy="292225"/>
          </a:xfrm>
        </p:grpSpPr>
        <p:sp>
          <p:nvSpPr>
            <p:cNvPr id="1381" name="Google Shape;1381;p49"/>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9"/>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9"/>
          <p:cNvGrpSpPr/>
          <p:nvPr/>
        </p:nvGrpSpPr>
        <p:grpSpPr>
          <a:xfrm>
            <a:off x="2673359" y="2323455"/>
            <a:ext cx="371887" cy="423069"/>
            <a:chOff x="-1684475" y="2049000"/>
            <a:chExt cx="257575" cy="293025"/>
          </a:xfrm>
        </p:grpSpPr>
        <p:sp>
          <p:nvSpPr>
            <p:cNvPr id="1384" name="Google Shape;1384;p49"/>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9"/>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9"/>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172C-FCFC-3D4E-C6FC-0530132821D0}"/>
              </a:ext>
            </a:extLst>
          </p:cNvPr>
          <p:cNvSpPr>
            <a:spLocks noGrp="1"/>
          </p:cNvSpPr>
          <p:nvPr>
            <p:ph type="title"/>
          </p:nvPr>
        </p:nvSpPr>
        <p:spPr>
          <a:xfrm>
            <a:off x="904150" y="305050"/>
            <a:ext cx="7704000" cy="576000"/>
          </a:xfrm>
        </p:spPr>
        <p:txBody>
          <a:bodyPr/>
          <a:lstStyle/>
          <a:p>
            <a:r>
              <a:rPr lang="en-IN" dirty="0"/>
              <a:t>PROJECT OBJECTIVE</a:t>
            </a:r>
          </a:p>
        </p:txBody>
      </p:sp>
      <p:sp>
        <p:nvSpPr>
          <p:cNvPr id="3" name="Text Placeholder 2">
            <a:extLst>
              <a:ext uri="{FF2B5EF4-FFF2-40B4-BE49-F238E27FC236}">
                <a16:creationId xmlns:a16="http://schemas.microsoft.com/office/drawing/2014/main" id="{9C2B1B73-7030-8283-8786-CD1A20D242C0}"/>
              </a:ext>
            </a:extLst>
          </p:cNvPr>
          <p:cNvSpPr>
            <a:spLocks noGrp="1"/>
          </p:cNvSpPr>
          <p:nvPr>
            <p:ph type="body" idx="1"/>
          </p:nvPr>
        </p:nvSpPr>
        <p:spPr>
          <a:xfrm>
            <a:off x="605700" y="1027100"/>
            <a:ext cx="5934800" cy="2773500"/>
          </a:xfrm>
        </p:spPr>
        <p:txBody>
          <a:bodyPr/>
          <a:lstStyle/>
          <a:p>
            <a:pPr marL="152400" indent="0" algn="l">
              <a:buNone/>
            </a:pPr>
            <a:r>
              <a:rPr lang="en-US" sz="1200" b="0" i="0" dirty="0">
                <a:solidFill>
                  <a:schemeClr val="tx1">
                    <a:lumMod val="75000"/>
                  </a:schemeClr>
                </a:solidFill>
                <a:effectLst/>
                <a:latin typeface="Söhne"/>
              </a:rPr>
              <a:t>The purpose of our application is to provide customers with a convenient and user-friendly platform to browse and purchase electronic products </a:t>
            </a:r>
            <a:r>
              <a:rPr lang="en-US" sz="1200" b="0" i="0" dirty="0" err="1">
                <a:solidFill>
                  <a:schemeClr val="tx1">
                    <a:lumMod val="75000"/>
                  </a:schemeClr>
                </a:solidFill>
                <a:effectLst/>
                <a:latin typeface="Söhne"/>
              </a:rPr>
              <a:t>online.It</a:t>
            </a:r>
            <a:r>
              <a:rPr lang="en-US" sz="1200" b="0" i="0" dirty="0">
                <a:solidFill>
                  <a:schemeClr val="tx1">
                    <a:lumMod val="75000"/>
                  </a:schemeClr>
                </a:solidFill>
                <a:effectLst/>
                <a:latin typeface="Söhne"/>
              </a:rPr>
              <a:t> aims to bridge the gap between consumers and a wide range of electronic devices, including smartphones, laptops, tablets, and </a:t>
            </a:r>
            <a:r>
              <a:rPr lang="en-US" sz="1200" b="0" i="0" dirty="0" err="1">
                <a:solidFill>
                  <a:schemeClr val="tx1">
                    <a:lumMod val="75000"/>
                  </a:schemeClr>
                </a:solidFill>
                <a:effectLst/>
                <a:latin typeface="Söhne"/>
              </a:rPr>
              <a:t>more.The</a:t>
            </a:r>
            <a:r>
              <a:rPr lang="en-US" sz="1200" b="0" i="0" dirty="0">
                <a:solidFill>
                  <a:schemeClr val="tx1">
                    <a:lumMod val="75000"/>
                  </a:schemeClr>
                </a:solidFill>
                <a:effectLst/>
                <a:latin typeface="Söhne"/>
              </a:rPr>
              <a:t> application will offer a secure and efficient shopping experience, ensuring customer satisfaction and loyalty.</a:t>
            </a:r>
          </a:p>
          <a:p>
            <a:pPr marL="152400" indent="0" algn="l">
              <a:buNone/>
            </a:pPr>
            <a:endParaRPr lang="en-US" sz="1200" b="0" i="0" dirty="0">
              <a:solidFill>
                <a:schemeClr val="tx1">
                  <a:lumMod val="75000"/>
                </a:schemeClr>
              </a:solidFill>
              <a:effectLst/>
              <a:latin typeface="Söhne"/>
            </a:endParaRPr>
          </a:p>
          <a:p>
            <a:pPr marL="152400" indent="0" algn="l">
              <a:buNone/>
            </a:pPr>
            <a:r>
              <a:rPr lang="en-US" sz="1200" b="0" i="0" dirty="0">
                <a:solidFill>
                  <a:schemeClr val="tx1">
                    <a:lumMod val="75000"/>
                  </a:schemeClr>
                </a:solidFill>
                <a:effectLst/>
                <a:latin typeface="Söhne"/>
              </a:rPr>
              <a:t>This major Java Online Electronic Store provides online interface and the customers can easily place the order of Product on few clicks. This are various features available in Online Electronic Store. As this online application enables the end users to register to the system online, select the Product items of their choice from the menu list, and order Product online. The Online Electronic Store is based on ordering of the Product online. This Online Electronic Store allows the user to select the desired Product from a </a:t>
            </a:r>
            <a:r>
              <a:rPr lang="en-US" sz="1200" b="0" i="0" dirty="0" err="1">
                <a:solidFill>
                  <a:schemeClr val="tx1">
                    <a:lumMod val="75000"/>
                  </a:schemeClr>
                </a:solidFill>
                <a:effectLst/>
                <a:latin typeface="Söhne"/>
              </a:rPr>
              <a:t>st</a:t>
            </a:r>
            <a:r>
              <a:rPr lang="en-US" sz="1200" b="0" i="0" dirty="0">
                <a:solidFill>
                  <a:schemeClr val="tx1">
                    <a:lumMod val="75000"/>
                  </a:schemeClr>
                </a:solidFill>
                <a:effectLst/>
                <a:latin typeface="Söhne"/>
              </a:rPr>
              <a:t> of </a:t>
            </a:r>
            <a:r>
              <a:rPr lang="en-US" sz="1200" b="0" i="0" dirty="0" err="1">
                <a:solidFill>
                  <a:schemeClr val="tx1">
                    <a:lumMod val="75000"/>
                  </a:schemeClr>
                </a:solidFill>
                <a:effectLst/>
                <a:latin typeface="Söhne"/>
              </a:rPr>
              <a:t>avaliable</a:t>
            </a:r>
            <a:r>
              <a:rPr lang="en-US" sz="1200" b="0" i="0" dirty="0">
                <a:solidFill>
                  <a:schemeClr val="tx1">
                    <a:lumMod val="75000"/>
                  </a:schemeClr>
                </a:solidFill>
                <a:effectLst/>
                <a:latin typeface="Söhne"/>
              </a:rPr>
              <a:t> menu </a:t>
            </a:r>
            <a:r>
              <a:rPr lang="en-US" sz="1200" b="0" i="0" dirty="0" err="1">
                <a:solidFill>
                  <a:schemeClr val="tx1">
                    <a:lumMod val="75000"/>
                  </a:schemeClr>
                </a:solidFill>
                <a:effectLst/>
                <a:latin typeface="Söhne"/>
              </a:rPr>
              <a:t>llems</a:t>
            </a:r>
            <a:r>
              <a:rPr lang="en-US" sz="1200" b="0" i="0" dirty="0">
                <a:solidFill>
                  <a:schemeClr val="tx1">
                    <a:lumMod val="75000"/>
                  </a:schemeClr>
                </a:solidFill>
                <a:effectLst/>
                <a:latin typeface="Söhne"/>
              </a:rPr>
              <a:t>. The customer can easily place orders for the Product items of their choice. For ordering the Product customer needs to register into the system with their </a:t>
            </a:r>
            <a:r>
              <a:rPr lang="en-US" sz="1200" b="0" i="0" dirty="0" err="1">
                <a:solidFill>
                  <a:schemeClr val="tx1">
                    <a:lumMod val="75000"/>
                  </a:schemeClr>
                </a:solidFill>
                <a:effectLst/>
                <a:latin typeface="Söhne"/>
              </a:rPr>
              <a:t>detalls</a:t>
            </a:r>
            <a:r>
              <a:rPr lang="en-US" sz="1200" b="0" i="0" dirty="0">
                <a:solidFill>
                  <a:schemeClr val="tx1">
                    <a:lumMod val="75000"/>
                  </a:schemeClr>
                </a:solidFill>
                <a:effectLst/>
                <a:latin typeface="Söhne"/>
              </a:rPr>
              <a:t> and after the registration, customer can filtered out the Product according to the Type. Category Payment, Order ad the Product into the cart and make payment. </a:t>
            </a:r>
          </a:p>
          <a:p>
            <a:endParaRPr lang="en-IN" dirty="0"/>
          </a:p>
        </p:txBody>
      </p:sp>
      <p:grpSp>
        <p:nvGrpSpPr>
          <p:cNvPr id="4" name="Google Shape;1326;p49">
            <a:extLst>
              <a:ext uri="{FF2B5EF4-FFF2-40B4-BE49-F238E27FC236}">
                <a16:creationId xmlns:a16="http://schemas.microsoft.com/office/drawing/2014/main" id="{F1C1AF36-8323-EC1C-B059-4F51FDC13FEE}"/>
              </a:ext>
            </a:extLst>
          </p:cNvPr>
          <p:cNvGrpSpPr/>
          <p:nvPr/>
        </p:nvGrpSpPr>
        <p:grpSpPr>
          <a:xfrm>
            <a:off x="6972770" y="2263895"/>
            <a:ext cx="1124134" cy="1349539"/>
            <a:chOff x="1468775" y="2444825"/>
            <a:chExt cx="719400" cy="863650"/>
          </a:xfrm>
        </p:grpSpPr>
        <p:sp>
          <p:nvSpPr>
            <p:cNvPr id="5" name="Google Shape;1327;p49">
              <a:extLst>
                <a:ext uri="{FF2B5EF4-FFF2-40B4-BE49-F238E27FC236}">
                  <a16:creationId xmlns:a16="http://schemas.microsoft.com/office/drawing/2014/main" id="{82D1AAA9-2742-4683-CF72-59006BA9E45A}"/>
                </a:ext>
              </a:extLst>
            </p:cNvPr>
            <p:cNvSpPr/>
            <p:nvPr/>
          </p:nvSpPr>
          <p:spPr>
            <a:xfrm>
              <a:off x="1468775" y="2444825"/>
              <a:ext cx="719400" cy="863650"/>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28;p49">
              <a:extLst>
                <a:ext uri="{FF2B5EF4-FFF2-40B4-BE49-F238E27FC236}">
                  <a16:creationId xmlns:a16="http://schemas.microsoft.com/office/drawing/2014/main" id="{0E5D5F82-6BBC-1F53-AF7B-705C2F8AAEF7}"/>
                </a:ext>
              </a:extLst>
            </p:cNvPr>
            <p:cNvSpPr/>
            <p:nvPr/>
          </p:nvSpPr>
          <p:spPr>
            <a:xfrm>
              <a:off x="1498200" y="2444825"/>
              <a:ext cx="660750" cy="838200"/>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9;p49">
              <a:extLst>
                <a:ext uri="{FF2B5EF4-FFF2-40B4-BE49-F238E27FC236}">
                  <a16:creationId xmlns:a16="http://schemas.microsoft.com/office/drawing/2014/main" id="{A82A86EF-EA4E-090D-62E1-5096332F41EF}"/>
                </a:ext>
              </a:extLst>
            </p:cNvPr>
            <p:cNvSpPr/>
            <p:nvPr/>
          </p:nvSpPr>
          <p:spPr>
            <a:xfrm>
              <a:off x="1468775" y="2444825"/>
              <a:ext cx="719400" cy="72775"/>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0;p49">
              <a:extLst>
                <a:ext uri="{FF2B5EF4-FFF2-40B4-BE49-F238E27FC236}">
                  <a16:creationId xmlns:a16="http://schemas.microsoft.com/office/drawing/2014/main" id="{37D733D1-1D89-6885-6CC4-004F74E243BF}"/>
                </a:ext>
              </a:extLst>
            </p:cNvPr>
            <p:cNvSpPr/>
            <p:nvPr/>
          </p:nvSpPr>
          <p:spPr>
            <a:xfrm>
              <a:off x="1497850" y="2742350"/>
              <a:ext cx="661450" cy="313050"/>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1;p49">
              <a:extLst>
                <a:ext uri="{FF2B5EF4-FFF2-40B4-BE49-F238E27FC236}">
                  <a16:creationId xmlns:a16="http://schemas.microsoft.com/office/drawing/2014/main" id="{1828C25D-050F-24F5-7559-BD6D1B4A338B}"/>
                </a:ext>
              </a:extLst>
            </p:cNvPr>
            <p:cNvSpPr/>
            <p:nvPr/>
          </p:nvSpPr>
          <p:spPr>
            <a:xfrm>
              <a:off x="1530875" y="2870425"/>
              <a:ext cx="31075" cy="62475"/>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2;p49">
              <a:extLst>
                <a:ext uri="{FF2B5EF4-FFF2-40B4-BE49-F238E27FC236}">
                  <a16:creationId xmlns:a16="http://schemas.microsoft.com/office/drawing/2014/main" id="{7AD48190-E20C-4311-BD87-C69C46E55E66}"/>
                </a:ext>
              </a:extLst>
            </p:cNvPr>
            <p:cNvSpPr/>
            <p:nvPr/>
          </p:nvSpPr>
          <p:spPr>
            <a:xfrm>
              <a:off x="2095000" y="2870425"/>
              <a:ext cx="31275" cy="62475"/>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49">
              <a:extLst>
                <a:ext uri="{FF2B5EF4-FFF2-40B4-BE49-F238E27FC236}">
                  <a16:creationId xmlns:a16="http://schemas.microsoft.com/office/drawing/2014/main" id="{C258B712-28D6-28BC-6A80-F4593AE5163E}"/>
                </a:ext>
              </a:extLst>
            </p:cNvPr>
            <p:cNvSpPr/>
            <p:nvPr/>
          </p:nvSpPr>
          <p:spPr>
            <a:xfrm>
              <a:off x="1592425" y="2788350"/>
              <a:ext cx="135250" cy="162850"/>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4;p49">
              <a:extLst>
                <a:ext uri="{FF2B5EF4-FFF2-40B4-BE49-F238E27FC236}">
                  <a16:creationId xmlns:a16="http://schemas.microsoft.com/office/drawing/2014/main" id="{73D3608A-9A10-C4A1-586A-F45DCDB00CC7}"/>
                </a:ext>
              </a:extLst>
            </p:cNvPr>
            <p:cNvSpPr/>
            <p:nvPr/>
          </p:nvSpPr>
          <p:spPr>
            <a:xfrm>
              <a:off x="1592425" y="2803100"/>
              <a:ext cx="135250" cy="14810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49">
              <a:extLst>
                <a:ext uri="{FF2B5EF4-FFF2-40B4-BE49-F238E27FC236}">
                  <a16:creationId xmlns:a16="http://schemas.microsoft.com/office/drawing/2014/main" id="{E7C205A8-6E62-136B-98EA-35CE75E05191}"/>
                </a:ext>
              </a:extLst>
            </p:cNvPr>
            <p:cNvSpPr/>
            <p:nvPr/>
          </p:nvSpPr>
          <p:spPr>
            <a:xfrm>
              <a:off x="1760875" y="2788350"/>
              <a:ext cx="135200" cy="162850"/>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6;p49">
              <a:extLst>
                <a:ext uri="{FF2B5EF4-FFF2-40B4-BE49-F238E27FC236}">
                  <a16:creationId xmlns:a16="http://schemas.microsoft.com/office/drawing/2014/main" id="{38C9313A-28A9-30CD-1C72-36F3170E069E}"/>
                </a:ext>
              </a:extLst>
            </p:cNvPr>
            <p:cNvSpPr/>
            <p:nvPr/>
          </p:nvSpPr>
          <p:spPr>
            <a:xfrm>
              <a:off x="1760875" y="2793050"/>
              <a:ext cx="131450" cy="158150"/>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7;p49">
              <a:extLst>
                <a:ext uri="{FF2B5EF4-FFF2-40B4-BE49-F238E27FC236}">
                  <a16:creationId xmlns:a16="http://schemas.microsoft.com/office/drawing/2014/main" id="{C4B0880D-6362-C398-06B3-6168CD18A409}"/>
                </a:ext>
              </a:extLst>
            </p:cNvPr>
            <p:cNvSpPr/>
            <p:nvPr/>
          </p:nvSpPr>
          <p:spPr>
            <a:xfrm>
              <a:off x="1781975" y="2813625"/>
              <a:ext cx="97525" cy="11755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8;p49">
              <a:extLst>
                <a:ext uri="{FF2B5EF4-FFF2-40B4-BE49-F238E27FC236}">
                  <a16:creationId xmlns:a16="http://schemas.microsoft.com/office/drawing/2014/main" id="{30D1AC50-0596-1914-5E53-5053DF3150AD}"/>
                </a:ext>
              </a:extLst>
            </p:cNvPr>
            <p:cNvSpPr/>
            <p:nvPr/>
          </p:nvSpPr>
          <p:spPr>
            <a:xfrm>
              <a:off x="1929475" y="2788350"/>
              <a:ext cx="135050" cy="162850"/>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9;p49">
              <a:extLst>
                <a:ext uri="{FF2B5EF4-FFF2-40B4-BE49-F238E27FC236}">
                  <a16:creationId xmlns:a16="http://schemas.microsoft.com/office/drawing/2014/main" id="{2328F25B-82BE-AA2D-68F0-DECA917255B5}"/>
                </a:ext>
              </a:extLst>
            </p:cNvPr>
            <p:cNvSpPr/>
            <p:nvPr/>
          </p:nvSpPr>
          <p:spPr>
            <a:xfrm>
              <a:off x="1948450" y="2855350"/>
              <a:ext cx="74750" cy="75275"/>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0;p49">
              <a:extLst>
                <a:ext uri="{FF2B5EF4-FFF2-40B4-BE49-F238E27FC236}">
                  <a16:creationId xmlns:a16="http://schemas.microsoft.com/office/drawing/2014/main" id="{155AE595-12F0-A607-4A4E-22B0E0F58A73}"/>
                </a:ext>
              </a:extLst>
            </p:cNvPr>
            <p:cNvSpPr/>
            <p:nvPr/>
          </p:nvSpPr>
          <p:spPr>
            <a:xfrm>
              <a:off x="1984350" y="2824675"/>
              <a:ext cx="66625" cy="6717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1;p49">
              <a:extLst>
                <a:ext uri="{FF2B5EF4-FFF2-40B4-BE49-F238E27FC236}">
                  <a16:creationId xmlns:a16="http://schemas.microsoft.com/office/drawing/2014/main" id="{0102979B-B8CB-2089-8DA1-4650DF934A1E}"/>
                </a:ext>
              </a:extLst>
            </p:cNvPr>
            <p:cNvSpPr/>
            <p:nvPr/>
          </p:nvSpPr>
          <p:spPr>
            <a:xfrm>
              <a:off x="1942850" y="2809125"/>
              <a:ext cx="66800" cy="6717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2;p49">
              <a:extLst>
                <a:ext uri="{FF2B5EF4-FFF2-40B4-BE49-F238E27FC236}">
                  <a16:creationId xmlns:a16="http://schemas.microsoft.com/office/drawing/2014/main" id="{DECA3734-7DA1-92C1-4440-20BB08369DC1}"/>
                </a:ext>
              </a:extLst>
            </p:cNvPr>
            <p:cNvSpPr/>
            <p:nvPr/>
          </p:nvSpPr>
          <p:spPr>
            <a:xfrm>
              <a:off x="1533200" y="2560725"/>
              <a:ext cx="590550" cy="6717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3;p49">
              <a:extLst>
                <a:ext uri="{FF2B5EF4-FFF2-40B4-BE49-F238E27FC236}">
                  <a16:creationId xmlns:a16="http://schemas.microsoft.com/office/drawing/2014/main" id="{1A17BC7D-89F7-8858-1A3B-63C79DCCB64B}"/>
                </a:ext>
              </a:extLst>
            </p:cNvPr>
            <p:cNvSpPr/>
            <p:nvPr/>
          </p:nvSpPr>
          <p:spPr>
            <a:xfrm>
              <a:off x="1700575" y="2583825"/>
              <a:ext cx="385625" cy="21175"/>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4;p49">
              <a:extLst>
                <a:ext uri="{FF2B5EF4-FFF2-40B4-BE49-F238E27FC236}">
                  <a16:creationId xmlns:a16="http://schemas.microsoft.com/office/drawing/2014/main" id="{805CF89A-E20B-A844-8822-1557F5A4EEA4}"/>
                </a:ext>
              </a:extLst>
            </p:cNvPr>
            <p:cNvSpPr/>
            <p:nvPr/>
          </p:nvSpPr>
          <p:spPr>
            <a:xfrm>
              <a:off x="1570775" y="2583825"/>
              <a:ext cx="106900" cy="21175"/>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5;p49">
              <a:extLst>
                <a:ext uri="{FF2B5EF4-FFF2-40B4-BE49-F238E27FC236}">
                  <a16:creationId xmlns:a16="http://schemas.microsoft.com/office/drawing/2014/main" id="{97C772C5-5707-BAED-107A-D853711790FA}"/>
                </a:ext>
              </a:extLst>
            </p:cNvPr>
            <p:cNvSpPr/>
            <p:nvPr/>
          </p:nvSpPr>
          <p:spPr>
            <a:xfrm>
              <a:off x="1592425" y="2983150"/>
              <a:ext cx="134700" cy="14450"/>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6;p49">
              <a:extLst>
                <a:ext uri="{FF2B5EF4-FFF2-40B4-BE49-F238E27FC236}">
                  <a16:creationId xmlns:a16="http://schemas.microsoft.com/office/drawing/2014/main" id="{20BE87D8-2271-D1FA-AFF7-C6FA44BAEB66}"/>
                </a:ext>
              </a:extLst>
            </p:cNvPr>
            <p:cNvSpPr/>
            <p:nvPr/>
          </p:nvSpPr>
          <p:spPr>
            <a:xfrm>
              <a:off x="1758900" y="2983150"/>
              <a:ext cx="134675" cy="14450"/>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47;p49">
              <a:extLst>
                <a:ext uri="{FF2B5EF4-FFF2-40B4-BE49-F238E27FC236}">
                  <a16:creationId xmlns:a16="http://schemas.microsoft.com/office/drawing/2014/main" id="{3C9D4CAF-5512-7836-F12D-D11AA74AEE7D}"/>
                </a:ext>
              </a:extLst>
            </p:cNvPr>
            <p:cNvSpPr/>
            <p:nvPr/>
          </p:nvSpPr>
          <p:spPr>
            <a:xfrm>
              <a:off x="1929850" y="2983150"/>
              <a:ext cx="134675" cy="14450"/>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8;p49">
              <a:extLst>
                <a:ext uri="{FF2B5EF4-FFF2-40B4-BE49-F238E27FC236}">
                  <a16:creationId xmlns:a16="http://schemas.microsoft.com/office/drawing/2014/main" id="{D0C6204B-A07A-A66E-650C-209369896AE4}"/>
                </a:ext>
              </a:extLst>
            </p:cNvPr>
            <p:cNvSpPr/>
            <p:nvPr/>
          </p:nvSpPr>
          <p:spPr>
            <a:xfrm>
              <a:off x="1592425" y="3012225"/>
              <a:ext cx="134700" cy="14450"/>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9;p49">
              <a:extLst>
                <a:ext uri="{FF2B5EF4-FFF2-40B4-BE49-F238E27FC236}">
                  <a16:creationId xmlns:a16="http://schemas.microsoft.com/office/drawing/2014/main" id="{E17EA7B2-2AFC-E342-F3F0-109845F8888B}"/>
                </a:ext>
              </a:extLst>
            </p:cNvPr>
            <p:cNvSpPr/>
            <p:nvPr/>
          </p:nvSpPr>
          <p:spPr>
            <a:xfrm>
              <a:off x="1758900" y="3012225"/>
              <a:ext cx="134675" cy="14450"/>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0;p49">
              <a:extLst>
                <a:ext uri="{FF2B5EF4-FFF2-40B4-BE49-F238E27FC236}">
                  <a16:creationId xmlns:a16="http://schemas.microsoft.com/office/drawing/2014/main" id="{6442C85A-5BCF-188D-A819-3AFD32BC72C9}"/>
                </a:ext>
              </a:extLst>
            </p:cNvPr>
            <p:cNvSpPr/>
            <p:nvPr/>
          </p:nvSpPr>
          <p:spPr>
            <a:xfrm>
              <a:off x="1929850" y="3012225"/>
              <a:ext cx="134675" cy="14450"/>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1;p49">
              <a:extLst>
                <a:ext uri="{FF2B5EF4-FFF2-40B4-BE49-F238E27FC236}">
                  <a16:creationId xmlns:a16="http://schemas.microsoft.com/office/drawing/2014/main" id="{626ED2E3-6FF9-EE4C-13E5-F3CD913E99CB}"/>
                </a:ext>
              </a:extLst>
            </p:cNvPr>
            <p:cNvSpPr/>
            <p:nvPr/>
          </p:nvSpPr>
          <p:spPr>
            <a:xfrm>
              <a:off x="1529600" y="2462500"/>
              <a:ext cx="38675" cy="38850"/>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2;p49">
              <a:extLst>
                <a:ext uri="{FF2B5EF4-FFF2-40B4-BE49-F238E27FC236}">
                  <a16:creationId xmlns:a16="http://schemas.microsoft.com/office/drawing/2014/main" id="{F58556DF-13BA-69F1-8ED4-334193480B94}"/>
                </a:ext>
              </a:extLst>
            </p:cNvPr>
            <p:cNvSpPr/>
            <p:nvPr/>
          </p:nvSpPr>
          <p:spPr>
            <a:xfrm>
              <a:off x="1597125" y="2462500"/>
              <a:ext cx="38825" cy="38850"/>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3;p49">
              <a:extLst>
                <a:ext uri="{FF2B5EF4-FFF2-40B4-BE49-F238E27FC236}">
                  <a16:creationId xmlns:a16="http://schemas.microsoft.com/office/drawing/2014/main" id="{8A18685D-B1AA-73B6-FFAF-F43C7B967F97}"/>
                </a:ext>
              </a:extLst>
            </p:cNvPr>
            <p:cNvSpPr/>
            <p:nvPr/>
          </p:nvSpPr>
          <p:spPr>
            <a:xfrm>
              <a:off x="1664650" y="2462500"/>
              <a:ext cx="38850" cy="38850"/>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4;p49">
              <a:extLst>
                <a:ext uri="{FF2B5EF4-FFF2-40B4-BE49-F238E27FC236}">
                  <a16:creationId xmlns:a16="http://schemas.microsoft.com/office/drawing/2014/main" id="{6F080DAA-1F97-DC34-5154-DC8447548B0C}"/>
                </a:ext>
              </a:extLst>
            </p:cNvPr>
            <p:cNvSpPr/>
            <p:nvPr/>
          </p:nvSpPr>
          <p:spPr>
            <a:xfrm>
              <a:off x="1564450" y="3164550"/>
              <a:ext cx="112675" cy="54575"/>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5;p49">
              <a:extLst>
                <a:ext uri="{FF2B5EF4-FFF2-40B4-BE49-F238E27FC236}">
                  <a16:creationId xmlns:a16="http://schemas.microsoft.com/office/drawing/2014/main" id="{D270E77F-6772-6E6B-46CE-D181BE144730}"/>
                </a:ext>
              </a:extLst>
            </p:cNvPr>
            <p:cNvSpPr/>
            <p:nvPr/>
          </p:nvSpPr>
          <p:spPr>
            <a:xfrm>
              <a:off x="1564825" y="3134050"/>
              <a:ext cx="112125" cy="14275"/>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6;p49">
              <a:extLst>
                <a:ext uri="{FF2B5EF4-FFF2-40B4-BE49-F238E27FC236}">
                  <a16:creationId xmlns:a16="http://schemas.microsoft.com/office/drawing/2014/main" id="{EA1EE4BF-AB76-9D73-E77C-030828D328DB}"/>
                </a:ext>
              </a:extLst>
            </p:cNvPr>
            <p:cNvSpPr/>
            <p:nvPr/>
          </p:nvSpPr>
          <p:spPr>
            <a:xfrm>
              <a:off x="1702925" y="3164550"/>
              <a:ext cx="112650" cy="54575"/>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7;p49">
              <a:extLst>
                <a:ext uri="{FF2B5EF4-FFF2-40B4-BE49-F238E27FC236}">
                  <a16:creationId xmlns:a16="http://schemas.microsoft.com/office/drawing/2014/main" id="{584A81F5-652C-0C1E-BB2D-8516EEC1972F}"/>
                </a:ext>
              </a:extLst>
            </p:cNvPr>
            <p:cNvSpPr/>
            <p:nvPr/>
          </p:nvSpPr>
          <p:spPr>
            <a:xfrm>
              <a:off x="1703250" y="3134050"/>
              <a:ext cx="112175" cy="14275"/>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p49">
              <a:extLst>
                <a:ext uri="{FF2B5EF4-FFF2-40B4-BE49-F238E27FC236}">
                  <a16:creationId xmlns:a16="http://schemas.microsoft.com/office/drawing/2014/main" id="{D1CE8F64-47A3-66DB-FE08-98337C39EC66}"/>
                </a:ext>
              </a:extLst>
            </p:cNvPr>
            <p:cNvSpPr/>
            <p:nvPr/>
          </p:nvSpPr>
          <p:spPr>
            <a:xfrm>
              <a:off x="1841375"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9;p49">
              <a:extLst>
                <a:ext uri="{FF2B5EF4-FFF2-40B4-BE49-F238E27FC236}">
                  <a16:creationId xmlns:a16="http://schemas.microsoft.com/office/drawing/2014/main" id="{294DA4FD-1747-946E-3D39-5BF0E437A475}"/>
                </a:ext>
              </a:extLst>
            </p:cNvPr>
            <p:cNvSpPr/>
            <p:nvPr/>
          </p:nvSpPr>
          <p:spPr>
            <a:xfrm>
              <a:off x="1841550" y="3134050"/>
              <a:ext cx="112325" cy="14275"/>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0;p49">
              <a:extLst>
                <a:ext uri="{FF2B5EF4-FFF2-40B4-BE49-F238E27FC236}">
                  <a16:creationId xmlns:a16="http://schemas.microsoft.com/office/drawing/2014/main" id="{7B55CB16-508F-777B-A89A-87A28ABAE9DB}"/>
                </a:ext>
              </a:extLst>
            </p:cNvPr>
            <p:cNvSpPr/>
            <p:nvPr/>
          </p:nvSpPr>
          <p:spPr>
            <a:xfrm>
              <a:off x="1979850" y="3164550"/>
              <a:ext cx="112675" cy="54575"/>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1;p49">
              <a:extLst>
                <a:ext uri="{FF2B5EF4-FFF2-40B4-BE49-F238E27FC236}">
                  <a16:creationId xmlns:a16="http://schemas.microsoft.com/office/drawing/2014/main" id="{E2533777-FBB7-ECD0-A301-05634A288B87}"/>
                </a:ext>
              </a:extLst>
            </p:cNvPr>
            <p:cNvSpPr/>
            <p:nvPr/>
          </p:nvSpPr>
          <p:spPr>
            <a:xfrm>
              <a:off x="1980025" y="3134050"/>
              <a:ext cx="112325" cy="14275"/>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18;p22">
            <a:extLst>
              <a:ext uri="{FF2B5EF4-FFF2-40B4-BE49-F238E27FC236}">
                <a16:creationId xmlns:a16="http://schemas.microsoft.com/office/drawing/2014/main" id="{D975504F-3C2E-2406-070A-7073AF277EF1}"/>
              </a:ext>
            </a:extLst>
          </p:cNvPr>
          <p:cNvGrpSpPr/>
          <p:nvPr/>
        </p:nvGrpSpPr>
        <p:grpSpPr>
          <a:xfrm>
            <a:off x="7614569" y="1823557"/>
            <a:ext cx="1215075" cy="1349538"/>
            <a:chOff x="-747068" y="-575243"/>
            <a:chExt cx="941700" cy="979029"/>
          </a:xfrm>
        </p:grpSpPr>
        <p:sp>
          <p:nvSpPr>
            <p:cNvPr id="41" name="Google Shape;219;p22">
              <a:extLst>
                <a:ext uri="{FF2B5EF4-FFF2-40B4-BE49-F238E27FC236}">
                  <a16:creationId xmlns:a16="http://schemas.microsoft.com/office/drawing/2014/main" id="{4FB27F46-2891-4B47-6B31-4C6BB8500EB3}"/>
                </a:ext>
              </a:extLst>
            </p:cNvPr>
            <p:cNvSpPr/>
            <p:nvPr/>
          </p:nvSpPr>
          <p:spPr>
            <a:xfrm>
              <a:off x="-742057" y="-575243"/>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20;p22">
              <a:extLst>
                <a:ext uri="{FF2B5EF4-FFF2-40B4-BE49-F238E27FC236}">
                  <a16:creationId xmlns:a16="http://schemas.microsoft.com/office/drawing/2014/main" id="{456F4449-A87B-5D75-99B5-9E2740B7E627}"/>
                </a:ext>
              </a:extLst>
            </p:cNvPr>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p22">
              <a:extLst>
                <a:ext uri="{FF2B5EF4-FFF2-40B4-BE49-F238E27FC236}">
                  <a16:creationId xmlns:a16="http://schemas.microsoft.com/office/drawing/2014/main" id="{2D67B1E9-58A1-E808-E54D-517BD8888AC9}"/>
                </a:ext>
              </a:extLst>
            </p:cNvPr>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2;p22">
              <a:extLst>
                <a:ext uri="{FF2B5EF4-FFF2-40B4-BE49-F238E27FC236}">
                  <a16:creationId xmlns:a16="http://schemas.microsoft.com/office/drawing/2014/main" id="{6D62B66D-6DE4-4485-F2B1-0F9165065995}"/>
                </a:ext>
              </a:extLst>
            </p:cNvPr>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3;p22">
              <a:extLst>
                <a:ext uri="{FF2B5EF4-FFF2-40B4-BE49-F238E27FC236}">
                  <a16:creationId xmlns:a16="http://schemas.microsoft.com/office/drawing/2014/main" id="{A3FD51FF-3AD8-EC22-3385-AADDBFA6733F}"/>
                </a:ext>
              </a:extLst>
            </p:cNvPr>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4;p22">
              <a:extLst>
                <a:ext uri="{FF2B5EF4-FFF2-40B4-BE49-F238E27FC236}">
                  <a16:creationId xmlns:a16="http://schemas.microsoft.com/office/drawing/2014/main" id="{98A3C081-3B79-8E35-8543-D5F6EDD4E99E}"/>
                </a:ext>
              </a:extLst>
            </p:cNvPr>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5;p22">
              <a:extLst>
                <a:ext uri="{FF2B5EF4-FFF2-40B4-BE49-F238E27FC236}">
                  <a16:creationId xmlns:a16="http://schemas.microsoft.com/office/drawing/2014/main" id="{A4879790-3685-F495-2BC9-29D90E8D3932}"/>
                </a:ext>
              </a:extLst>
            </p:cNvPr>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p22">
              <a:extLst>
                <a:ext uri="{FF2B5EF4-FFF2-40B4-BE49-F238E27FC236}">
                  <a16:creationId xmlns:a16="http://schemas.microsoft.com/office/drawing/2014/main" id="{62BAD61A-C25F-9037-4C08-C7DCF77B2D7D}"/>
                </a:ext>
              </a:extLst>
            </p:cNvPr>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7;p22">
              <a:extLst>
                <a:ext uri="{FF2B5EF4-FFF2-40B4-BE49-F238E27FC236}">
                  <a16:creationId xmlns:a16="http://schemas.microsoft.com/office/drawing/2014/main" id="{7E3D0259-4926-FF2E-621F-15120AA4D7F8}"/>
                </a:ext>
              </a:extLst>
            </p:cNvPr>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8;p22">
              <a:extLst>
                <a:ext uri="{FF2B5EF4-FFF2-40B4-BE49-F238E27FC236}">
                  <a16:creationId xmlns:a16="http://schemas.microsoft.com/office/drawing/2014/main" id="{070A99CD-6DAF-2198-3ACC-F8BD3EA598A7}"/>
                </a:ext>
              </a:extLst>
            </p:cNvPr>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9;p22">
              <a:extLst>
                <a:ext uri="{FF2B5EF4-FFF2-40B4-BE49-F238E27FC236}">
                  <a16:creationId xmlns:a16="http://schemas.microsoft.com/office/drawing/2014/main" id="{E5FEF1BB-D3E4-7316-5C24-58A21447E6E4}"/>
                </a:ext>
              </a:extLst>
            </p:cNvPr>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0;p22">
              <a:extLst>
                <a:ext uri="{FF2B5EF4-FFF2-40B4-BE49-F238E27FC236}">
                  <a16:creationId xmlns:a16="http://schemas.microsoft.com/office/drawing/2014/main" id="{C8851ADC-20B1-4199-A13C-5CF12AA6D443}"/>
                </a:ext>
              </a:extLst>
            </p:cNvPr>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1;p22">
              <a:extLst>
                <a:ext uri="{FF2B5EF4-FFF2-40B4-BE49-F238E27FC236}">
                  <a16:creationId xmlns:a16="http://schemas.microsoft.com/office/drawing/2014/main" id="{8025C326-A0B1-AB3C-DBB2-6D3BF5C687DD}"/>
                </a:ext>
              </a:extLst>
            </p:cNvPr>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p22">
              <a:extLst>
                <a:ext uri="{FF2B5EF4-FFF2-40B4-BE49-F238E27FC236}">
                  <a16:creationId xmlns:a16="http://schemas.microsoft.com/office/drawing/2014/main" id="{7C187BBC-A2C6-E2C1-1624-E32C7C08D631}"/>
                </a:ext>
              </a:extLst>
            </p:cNvPr>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p22">
              <a:extLst>
                <a:ext uri="{FF2B5EF4-FFF2-40B4-BE49-F238E27FC236}">
                  <a16:creationId xmlns:a16="http://schemas.microsoft.com/office/drawing/2014/main" id="{CE955A74-C5FE-9A6C-FB93-FBF5F42BDB32}"/>
                </a:ext>
              </a:extLst>
            </p:cNvPr>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4;p22">
              <a:extLst>
                <a:ext uri="{FF2B5EF4-FFF2-40B4-BE49-F238E27FC236}">
                  <a16:creationId xmlns:a16="http://schemas.microsoft.com/office/drawing/2014/main" id="{FF368C88-4725-78B9-CF86-6BB4D0BD9558}"/>
                </a:ext>
              </a:extLst>
            </p:cNvPr>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5;p22">
              <a:extLst>
                <a:ext uri="{FF2B5EF4-FFF2-40B4-BE49-F238E27FC236}">
                  <a16:creationId xmlns:a16="http://schemas.microsoft.com/office/drawing/2014/main" id="{5906014F-6CC3-78C9-520E-17F95EFD2EAE}"/>
                </a:ext>
              </a:extLst>
            </p:cNvPr>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6;p22">
              <a:extLst>
                <a:ext uri="{FF2B5EF4-FFF2-40B4-BE49-F238E27FC236}">
                  <a16:creationId xmlns:a16="http://schemas.microsoft.com/office/drawing/2014/main" id="{FD08041F-2CC5-6A89-9871-A697784BC62B}"/>
                </a:ext>
              </a:extLst>
            </p:cNvPr>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p22">
              <a:extLst>
                <a:ext uri="{FF2B5EF4-FFF2-40B4-BE49-F238E27FC236}">
                  <a16:creationId xmlns:a16="http://schemas.microsoft.com/office/drawing/2014/main" id="{C372D282-CB64-C15F-7480-B377BA76E509}"/>
                </a:ext>
              </a:extLst>
            </p:cNvPr>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15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557225" y="119342"/>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USED</a:t>
            </a:r>
            <a:br>
              <a:rPr lang="en" dirty="0"/>
            </a:br>
            <a:endParaRPr dirty="0"/>
          </a:p>
        </p:txBody>
      </p:sp>
      <p:grpSp>
        <p:nvGrpSpPr>
          <p:cNvPr id="395" name="Google Shape;395;p26"/>
          <p:cNvGrpSpPr/>
          <p:nvPr/>
        </p:nvGrpSpPr>
        <p:grpSpPr>
          <a:xfrm>
            <a:off x="814784" y="786702"/>
            <a:ext cx="2131571" cy="849138"/>
            <a:chOff x="661001" y="1022914"/>
            <a:chExt cx="2186451" cy="849138"/>
          </a:xfrm>
        </p:grpSpPr>
        <p:sp>
          <p:nvSpPr>
            <p:cNvPr id="396" name="Google Shape;396;p26"/>
            <p:cNvSpPr txBox="1"/>
            <p:nvPr/>
          </p:nvSpPr>
          <p:spPr>
            <a:xfrm>
              <a:off x="871952" y="1022914"/>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JAVA </a:t>
              </a:r>
              <a:endParaRPr sz="1800" dirty="0">
                <a:solidFill>
                  <a:schemeClr val="accent1"/>
                </a:solidFill>
                <a:latin typeface="Oswald"/>
                <a:ea typeface="Oswald"/>
                <a:cs typeface="Oswald"/>
                <a:sym typeface="Oswald"/>
              </a:endParaRPr>
            </a:p>
          </p:txBody>
        </p:sp>
        <p:sp>
          <p:nvSpPr>
            <p:cNvPr id="397" name="Google Shape;397;p26"/>
            <p:cNvSpPr txBox="1"/>
            <p:nvPr/>
          </p:nvSpPr>
          <p:spPr>
            <a:xfrm>
              <a:off x="661001" y="1299052"/>
              <a:ext cx="2186451"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 is an object-oriented programming (OOP) language, which means it supports the principles and concepts of object-oriented programming. </a:t>
              </a:r>
              <a:endParaRPr sz="1200" dirty="0">
                <a:solidFill>
                  <a:schemeClr val="tx1">
                    <a:lumMod val="75000"/>
                  </a:schemeClr>
                </a:solidFill>
                <a:latin typeface="Roboto"/>
                <a:ea typeface="Roboto"/>
                <a:cs typeface="Roboto"/>
                <a:sym typeface="Roboto"/>
              </a:endParaRPr>
            </a:p>
          </p:txBody>
        </p:sp>
      </p:grpSp>
      <p:grpSp>
        <p:nvGrpSpPr>
          <p:cNvPr id="398" name="Google Shape;398;p26"/>
          <p:cNvGrpSpPr/>
          <p:nvPr/>
        </p:nvGrpSpPr>
        <p:grpSpPr>
          <a:xfrm>
            <a:off x="657425" y="2182284"/>
            <a:ext cx="2031848" cy="838062"/>
            <a:chOff x="-2628127" y="4155108"/>
            <a:chExt cx="2084160" cy="838062"/>
          </a:xfrm>
        </p:grpSpPr>
        <p:sp>
          <p:nvSpPr>
            <p:cNvPr id="399" name="Google Shape;399;p26"/>
            <p:cNvSpPr txBox="1"/>
            <p:nvPr/>
          </p:nvSpPr>
          <p:spPr>
            <a:xfrm>
              <a:off x="-2584998" y="4155108"/>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ANGULAR</a:t>
              </a:r>
              <a:endParaRPr sz="1800" dirty="0">
                <a:solidFill>
                  <a:schemeClr val="accent2"/>
                </a:solidFill>
                <a:latin typeface="Oswald"/>
                <a:ea typeface="Oswald"/>
                <a:cs typeface="Oswald"/>
                <a:sym typeface="Oswald"/>
              </a:endParaRPr>
            </a:p>
          </p:txBody>
        </p:sp>
        <p:sp>
          <p:nvSpPr>
            <p:cNvPr id="400" name="Google Shape;400;p26"/>
            <p:cNvSpPr txBox="1"/>
            <p:nvPr/>
          </p:nvSpPr>
          <p:spPr>
            <a:xfrm>
              <a:off x="-2628127" y="4420170"/>
              <a:ext cx="2084160" cy="573000"/>
            </a:xfrm>
            <a:prstGeom prst="rect">
              <a:avLst/>
            </a:prstGeom>
            <a:noFill/>
            <a:ln>
              <a:noFill/>
            </a:ln>
          </p:spPr>
          <p:txBody>
            <a:bodyPr spcFirstLastPara="1" wrap="square" lIns="91425" tIns="91425" rIns="91425" bIns="91425" anchor="t" anchorCtr="0">
              <a:noAutofit/>
            </a:bodyPr>
            <a:lstStyle/>
            <a:p>
              <a:pPr algn="l"/>
              <a:r>
                <a:rPr lang="en-US" sz="1200" b="0" i="0" dirty="0">
                  <a:solidFill>
                    <a:schemeClr val="tx1">
                      <a:lumMod val="75000"/>
                    </a:schemeClr>
                  </a:solidFill>
                  <a:effectLst/>
                  <a:latin typeface="Söhne"/>
                </a:rPr>
                <a:t>Angular is a TypeScript-based framework that uses HTML, CSS, and JavaScript to build robust and scalable single-page applications.</a:t>
              </a:r>
              <a:endParaRPr lang="en-US" b="0" i="0" dirty="0">
                <a:solidFill>
                  <a:srgbClr val="374151"/>
                </a:solidFill>
                <a:effectLst/>
                <a:latin typeface="Söhne"/>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859571" y="3530597"/>
            <a:ext cx="2615728" cy="834057"/>
            <a:chOff x="856380" y="3644470"/>
            <a:chExt cx="2683073" cy="834057"/>
          </a:xfrm>
        </p:grpSpPr>
        <p:sp>
          <p:nvSpPr>
            <p:cNvPr id="402" name="Google Shape;402;p26"/>
            <p:cNvSpPr txBox="1"/>
            <p:nvPr/>
          </p:nvSpPr>
          <p:spPr>
            <a:xfrm>
              <a:off x="1021391" y="364447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JAVASCRIPT</a:t>
              </a:r>
              <a:endParaRPr sz="1800" dirty="0">
                <a:solidFill>
                  <a:schemeClr val="accent3"/>
                </a:solidFill>
                <a:latin typeface="Oswald"/>
                <a:ea typeface="Oswald"/>
                <a:cs typeface="Oswald"/>
                <a:sym typeface="Oswald"/>
              </a:endParaRPr>
            </a:p>
          </p:txBody>
        </p:sp>
        <p:sp>
          <p:nvSpPr>
            <p:cNvPr id="403" name="Google Shape;403;p26"/>
            <p:cNvSpPr txBox="1"/>
            <p:nvPr/>
          </p:nvSpPr>
          <p:spPr>
            <a:xfrm>
              <a:off x="856380" y="3939464"/>
              <a:ext cx="2683073" cy="539063"/>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200" b="0" i="0" dirty="0">
                  <a:solidFill>
                    <a:schemeClr val="tx1">
                      <a:lumMod val="75000"/>
                    </a:schemeClr>
                  </a:solidFill>
                  <a:effectLst/>
                  <a:latin typeface="Söhne"/>
                </a:rPr>
                <a:t>JavaScript is a widely used programming language primarily used for web development. </a:t>
              </a:r>
              <a:endParaRPr sz="1200" dirty="0">
                <a:solidFill>
                  <a:schemeClr val="tx1">
                    <a:lumMod val="75000"/>
                  </a:schemeClr>
                </a:solidFill>
                <a:latin typeface="Roboto"/>
                <a:ea typeface="Roboto"/>
                <a:cs typeface="Roboto"/>
                <a:sym typeface="Roboto"/>
              </a:endParaRPr>
            </a:p>
          </p:txBody>
        </p:sp>
      </p:grpSp>
      <p:grpSp>
        <p:nvGrpSpPr>
          <p:cNvPr id="407" name="Google Shape;407;p26"/>
          <p:cNvGrpSpPr/>
          <p:nvPr/>
        </p:nvGrpSpPr>
        <p:grpSpPr>
          <a:xfrm>
            <a:off x="6216214" y="1802513"/>
            <a:ext cx="2575605" cy="843448"/>
            <a:chOff x="5960065" y="2427058"/>
            <a:chExt cx="2641916" cy="843448"/>
          </a:xfrm>
        </p:grpSpPr>
        <p:sp>
          <p:nvSpPr>
            <p:cNvPr id="408" name="Google Shape;408;p26"/>
            <p:cNvSpPr txBox="1"/>
            <p:nvPr/>
          </p:nvSpPr>
          <p:spPr>
            <a:xfrm>
              <a:off x="6358518" y="2427058"/>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5"/>
                  </a:solidFill>
                  <a:latin typeface="Oswald"/>
                  <a:ea typeface="Oswald"/>
                  <a:cs typeface="Oswald"/>
                  <a:sym typeface="Oswald"/>
                </a:rPr>
                <a:t>HTML</a:t>
              </a:r>
              <a:endParaRPr sz="1800" dirty="0">
                <a:solidFill>
                  <a:schemeClr val="accent5"/>
                </a:solidFill>
                <a:latin typeface="Oswald"/>
                <a:ea typeface="Oswald"/>
                <a:cs typeface="Oswald"/>
                <a:sym typeface="Oswald"/>
              </a:endParaRPr>
            </a:p>
          </p:txBody>
        </p:sp>
        <p:sp>
          <p:nvSpPr>
            <p:cNvPr id="409" name="Google Shape;409;p26"/>
            <p:cNvSpPr txBox="1"/>
            <p:nvPr/>
          </p:nvSpPr>
          <p:spPr>
            <a:xfrm>
              <a:off x="5960065" y="2697506"/>
              <a:ext cx="2641916"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HTML, which stands for </a:t>
              </a:r>
              <a:r>
                <a:rPr lang="en-US" sz="1200" b="0" i="0" dirty="0" err="1">
                  <a:solidFill>
                    <a:schemeClr val="tx1">
                      <a:lumMod val="75000"/>
                    </a:schemeClr>
                  </a:solidFill>
                  <a:effectLst/>
                  <a:latin typeface="Söhne"/>
                </a:rPr>
                <a:t>HyperText</a:t>
              </a:r>
              <a:r>
                <a:rPr lang="en-US" sz="1200" b="0" i="0" dirty="0">
                  <a:solidFill>
                    <a:schemeClr val="tx1">
                      <a:lumMod val="75000"/>
                    </a:schemeClr>
                  </a:solidFill>
                  <a:effectLst/>
                  <a:latin typeface="Söhne"/>
                </a:rPr>
                <a:t> Markup Language, is the standard markup language used for creating and structuring web pages.</a:t>
              </a:r>
              <a:endParaRPr sz="1200" dirty="0">
                <a:solidFill>
                  <a:schemeClr val="tx1">
                    <a:lumMod val="75000"/>
                  </a:schemeClr>
                </a:solidFill>
                <a:latin typeface="Roboto"/>
                <a:ea typeface="Roboto"/>
                <a:cs typeface="Roboto"/>
                <a:sym typeface="Roboto"/>
              </a:endParaRPr>
            </a:p>
          </p:txBody>
        </p:sp>
      </p:grpSp>
      <p:grpSp>
        <p:nvGrpSpPr>
          <p:cNvPr id="410" name="Google Shape;410;p26"/>
          <p:cNvGrpSpPr/>
          <p:nvPr/>
        </p:nvGrpSpPr>
        <p:grpSpPr>
          <a:xfrm>
            <a:off x="5836982" y="3232512"/>
            <a:ext cx="2258909" cy="919275"/>
            <a:chOff x="6448494" y="3428900"/>
            <a:chExt cx="2317067" cy="919275"/>
          </a:xfrm>
        </p:grpSpPr>
        <p:sp>
          <p:nvSpPr>
            <p:cNvPr id="411" name="Google Shape;411;p26"/>
            <p:cNvSpPr txBox="1"/>
            <p:nvPr/>
          </p:nvSpPr>
          <p:spPr>
            <a:xfrm>
              <a:off x="6448494" y="34289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6"/>
                  </a:solidFill>
                  <a:latin typeface="Oswald"/>
                  <a:ea typeface="Oswald"/>
                  <a:cs typeface="Oswald"/>
                  <a:sym typeface="Oswald"/>
                </a:rPr>
                <a:t>POSTMAN</a:t>
              </a:r>
              <a:endParaRPr sz="1800" dirty="0">
                <a:solidFill>
                  <a:schemeClr val="accent6"/>
                </a:solidFill>
                <a:latin typeface="Oswald"/>
                <a:ea typeface="Oswald"/>
                <a:cs typeface="Oswald"/>
                <a:sym typeface="Oswald"/>
              </a:endParaRPr>
            </a:p>
          </p:txBody>
        </p:sp>
        <p:sp>
          <p:nvSpPr>
            <p:cNvPr id="412" name="Google Shape;412;p26"/>
            <p:cNvSpPr txBox="1"/>
            <p:nvPr/>
          </p:nvSpPr>
          <p:spPr>
            <a:xfrm>
              <a:off x="6448500" y="3775175"/>
              <a:ext cx="2317061"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sz="1200" b="0" i="0" dirty="0">
                  <a:solidFill>
                    <a:schemeClr val="tx1">
                      <a:lumMod val="75000"/>
                    </a:schemeClr>
                  </a:solidFill>
                  <a:effectLst/>
                  <a:latin typeface="Söhne"/>
                </a:rPr>
                <a:t>Postman is a popular collaboration platform and toolset used by developers to build, test, and document APIs</a:t>
              </a:r>
              <a:endParaRPr sz="1200" dirty="0">
                <a:solidFill>
                  <a:schemeClr val="tx1">
                    <a:lumMod val="75000"/>
                  </a:schemeClr>
                </a:solidFill>
                <a:latin typeface="Roboto"/>
                <a:ea typeface="Roboto"/>
                <a:cs typeface="Roboto"/>
                <a:sym typeface="Roboto"/>
              </a:endParaRPr>
            </a:p>
          </p:txBody>
        </p:sp>
      </p:grpSp>
      <p:grpSp>
        <p:nvGrpSpPr>
          <p:cNvPr id="413" name="Google Shape;413;p26"/>
          <p:cNvGrpSpPr/>
          <p:nvPr/>
        </p:nvGrpSpPr>
        <p:grpSpPr>
          <a:xfrm>
            <a:off x="3274438" y="1509318"/>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50271" y="3082975"/>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401111" y="2719275"/>
              <a:ext cx="426564"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angular</a:t>
              </a:r>
              <a:endParaRPr sz="1000" dirty="0"/>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900425" y="2506925"/>
              <a:ext cx="51904" cy="27680"/>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0" name="Google Shape;510;p26"/>
          <p:cNvCxnSpPr>
            <a:cxnSpLocks/>
          </p:cNvCxnSpPr>
          <p:nvPr/>
        </p:nvCxnSpPr>
        <p:spPr>
          <a:xfrm rot="10800000" flipH="1">
            <a:off x="2613450" y="2432207"/>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746809" y="294354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3" name="Google Shape;513;p26"/>
          <p:cNvCxnSpPr/>
          <p:nvPr/>
        </p:nvCxnSpPr>
        <p:spPr>
          <a:xfrm rot="10800000">
            <a:off x="5412079" y="2234474"/>
            <a:ext cx="1086000" cy="266400"/>
          </a:xfrm>
          <a:prstGeom prst="bentConnector3">
            <a:avLst>
              <a:gd name="adj1" fmla="val 58771"/>
            </a:avLst>
          </a:prstGeom>
          <a:noFill/>
          <a:ln w="9525" cap="flat" cmpd="sng">
            <a:solidFill>
              <a:schemeClr val="dk1"/>
            </a:solidFill>
            <a:prstDash val="solid"/>
            <a:round/>
            <a:headEnd type="none" w="med" len="med"/>
            <a:tailEnd type="oval" w="med" len="med"/>
          </a:ln>
        </p:spPr>
      </p:cxnSp>
      <p:sp>
        <p:nvSpPr>
          <p:cNvPr id="2" name="Google Shape;499;p26">
            <a:extLst>
              <a:ext uri="{FF2B5EF4-FFF2-40B4-BE49-F238E27FC236}">
                <a16:creationId xmlns:a16="http://schemas.microsoft.com/office/drawing/2014/main" id="{6039EE92-AF4A-8584-412D-BB5F0BC9BBCE}"/>
              </a:ext>
            </a:extLst>
          </p:cNvPr>
          <p:cNvSpPr/>
          <p:nvPr/>
        </p:nvSpPr>
        <p:spPr>
          <a:xfrm>
            <a:off x="3986524" y="1534218"/>
            <a:ext cx="486368" cy="47234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err="1"/>
              <a:t>JaVa</a:t>
            </a:r>
            <a:endParaRPr sz="1000" dirty="0"/>
          </a:p>
        </p:txBody>
      </p:sp>
      <p:sp>
        <p:nvSpPr>
          <p:cNvPr id="3" name="Google Shape;488;p26">
            <a:extLst>
              <a:ext uri="{FF2B5EF4-FFF2-40B4-BE49-F238E27FC236}">
                <a16:creationId xmlns:a16="http://schemas.microsoft.com/office/drawing/2014/main" id="{6362F596-CD6D-C86F-67C4-748B81635C30}"/>
              </a:ext>
            </a:extLst>
          </p:cNvPr>
          <p:cNvSpPr/>
          <p:nvPr/>
        </p:nvSpPr>
        <p:spPr>
          <a:xfrm>
            <a:off x="5180385" y="2690128"/>
            <a:ext cx="858333" cy="47234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t>Postman</a:t>
            </a:r>
            <a:endParaRPr sz="1200" dirty="0"/>
          </a:p>
        </p:txBody>
      </p:sp>
      <p:cxnSp>
        <p:nvCxnSpPr>
          <p:cNvPr id="6" name="Google Shape;514;p26">
            <a:extLst>
              <a:ext uri="{FF2B5EF4-FFF2-40B4-BE49-F238E27FC236}">
                <a16:creationId xmlns:a16="http://schemas.microsoft.com/office/drawing/2014/main" id="{BFF1844B-4B37-34B9-0D19-9EA2D22ACB3B}"/>
              </a:ext>
            </a:extLst>
          </p:cNvPr>
          <p:cNvCxnSpPr>
            <a:cxnSpLocks/>
          </p:cNvCxnSpPr>
          <p:nvPr/>
        </p:nvCxnSpPr>
        <p:spPr>
          <a:xfrm rot="10800000">
            <a:off x="5886159" y="3046995"/>
            <a:ext cx="809700" cy="390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7" name="Google Shape;509;p26">
            <a:extLst>
              <a:ext uri="{FF2B5EF4-FFF2-40B4-BE49-F238E27FC236}">
                <a16:creationId xmlns:a16="http://schemas.microsoft.com/office/drawing/2014/main" id="{478F52AA-CA52-C865-0485-E11B9E8466F5}"/>
              </a:ext>
            </a:extLst>
          </p:cNvPr>
          <p:cNvCxnSpPr>
            <a:cxnSpLocks/>
          </p:cNvCxnSpPr>
          <p:nvPr/>
        </p:nvCxnSpPr>
        <p:spPr>
          <a:xfrm>
            <a:off x="2732439" y="135247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B3180-11BD-86E4-30D5-E964B76288A8}"/>
              </a:ext>
            </a:extLst>
          </p:cNvPr>
          <p:cNvSpPr>
            <a:spLocks noGrp="1"/>
          </p:cNvSpPr>
          <p:nvPr>
            <p:ph type="title"/>
          </p:nvPr>
        </p:nvSpPr>
        <p:spPr>
          <a:xfrm>
            <a:off x="497750" y="247900"/>
            <a:ext cx="7704000" cy="576000"/>
          </a:xfrm>
        </p:spPr>
        <p:txBody>
          <a:bodyPr/>
          <a:lstStyle/>
          <a:p>
            <a:r>
              <a:rPr lang="en-IN" dirty="0"/>
              <a:t>PROPOSED SYSTEM</a:t>
            </a:r>
          </a:p>
        </p:txBody>
      </p:sp>
      <p:sp>
        <p:nvSpPr>
          <p:cNvPr id="3" name="Text Placeholder 2">
            <a:extLst>
              <a:ext uri="{FF2B5EF4-FFF2-40B4-BE49-F238E27FC236}">
                <a16:creationId xmlns:a16="http://schemas.microsoft.com/office/drawing/2014/main" id="{763B68E7-79BB-1816-7353-C89FD04F6CF9}"/>
              </a:ext>
            </a:extLst>
          </p:cNvPr>
          <p:cNvSpPr>
            <a:spLocks noGrp="1"/>
          </p:cNvSpPr>
          <p:nvPr>
            <p:ph type="body" idx="1"/>
          </p:nvPr>
        </p:nvSpPr>
        <p:spPr>
          <a:xfrm>
            <a:off x="548550" y="971150"/>
            <a:ext cx="7704000" cy="2773500"/>
          </a:xfrm>
        </p:spPr>
        <p:txBody>
          <a:bodyPr/>
          <a:lstStyle/>
          <a:p>
            <a:r>
              <a:rPr lang="en-US" dirty="0">
                <a:solidFill>
                  <a:schemeClr val="tx1">
                    <a:lumMod val="75000"/>
                  </a:schemeClr>
                </a:solidFill>
                <a:latin typeface="Söhne"/>
              </a:rPr>
              <a:t>The platform for customers to </a:t>
            </a:r>
            <a:r>
              <a:rPr lang="en-US" dirty="0" err="1">
                <a:solidFill>
                  <a:schemeClr val="tx1">
                    <a:lumMod val="75000"/>
                  </a:schemeClr>
                </a:solidFill>
                <a:latin typeface="Söhne"/>
              </a:rPr>
              <a:t>browsee</a:t>
            </a:r>
            <a:r>
              <a:rPr lang="en-US" dirty="0">
                <a:solidFill>
                  <a:schemeClr val="tx1">
                    <a:lumMod val="75000"/>
                  </a:schemeClr>
                </a:solidFill>
                <a:latin typeface="Söhne"/>
              </a:rPr>
              <a:t> </a:t>
            </a:r>
            <a:r>
              <a:rPr lang="en-US" b="0" i="0" dirty="0">
                <a:solidFill>
                  <a:schemeClr val="tx1">
                    <a:lumMod val="75000"/>
                  </a:schemeClr>
                </a:solidFill>
                <a:effectLst/>
                <a:latin typeface="Söhne"/>
              </a:rPr>
              <a:t>proposed system of an online electronic store aims to provide a seamless and user-friendly, select, and purchase electronic products conveniently from the comfort of their homes. </a:t>
            </a:r>
          </a:p>
          <a:p>
            <a:r>
              <a:rPr lang="en-US" dirty="0">
                <a:solidFill>
                  <a:schemeClr val="tx1">
                    <a:lumMod val="75000"/>
                  </a:schemeClr>
                </a:solidFill>
              </a:rPr>
              <a:t>Given comprehensive full-stack project combines the power of Java Spring Boot, Hibernate, MySQL, and Angular. This system aims to address the challenges of modern web development by utilizing Java Spring Boot for rapid backend development, Hibernate for seamless communication with the MySQL database, and Angular for creating dynamic and interactive user interfaces. By leveraging these technologies, we can deliver a robust, scalable, and user-friendly application that meets the demands of today's web development landscape.</a:t>
            </a:r>
            <a:endParaRPr lang="en-IN" dirty="0">
              <a:solidFill>
                <a:schemeClr val="tx1">
                  <a:lumMod val="75000"/>
                </a:schemeClr>
              </a:solidFill>
            </a:endParaRPr>
          </a:p>
        </p:txBody>
      </p:sp>
      <p:grpSp>
        <p:nvGrpSpPr>
          <p:cNvPr id="4" name="Google Shape;304;p22">
            <a:extLst>
              <a:ext uri="{FF2B5EF4-FFF2-40B4-BE49-F238E27FC236}">
                <a16:creationId xmlns:a16="http://schemas.microsoft.com/office/drawing/2014/main" id="{577D2E7D-18D9-B337-8ED9-7712BA204706}"/>
              </a:ext>
            </a:extLst>
          </p:cNvPr>
          <p:cNvGrpSpPr/>
          <p:nvPr/>
        </p:nvGrpSpPr>
        <p:grpSpPr>
          <a:xfrm>
            <a:off x="8134372" y="3865850"/>
            <a:ext cx="876278" cy="906957"/>
            <a:chOff x="1739746" y="-454299"/>
            <a:chExt cx="1008501" cy="869417"/>
          </a:xfrm>
        </p:grpSpPr>
        <p:sp>
          <p:nvSpPr>
            <p:cNvPr id="5" name="Google Shape;305;p22">
              <a:extLst>
                <a:ext uri="{FF2B5EF4-FFF2-40B4-BE49-F238E27FC236}">
                  <a16:creationId xmlns:a16="http://schemas.microsoft.com/office/drawing/2014/main" id="{CFCB2F76-0450-975C-0BAC-95B69AB200A8}"/>
                </a:ext>
              </a:extLst>
            </p:cNvPr>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6;p22">
              <a:extLst>
                <a:ext uri="{FF2B5EF4-FFF2-40B4-BE49-F238E27FC236}">
                  <a16:creationId xmlns:a16="http://schemas.microsoft.com/office/drawing/2014/main" id="{5EA53367-64C2-9482-F7DD-2291B2FD21DA}"/>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p22">
              <a:extLst>
                <a:ext uri="{FF2B5EF4-FFF2-40B4-BE49-F238E27FC236}">
                  <a16:creationId xmlns:a16="http://schemas.microsoft.com/office/drawing/2014/main" id="{7CB6DCA6-35D8-9036-1F4A-F1BECBB9EBF6}"/>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p22">
              <a:extLst>
                <a:ext uri="{FF2B5EF4-FFF2-40B4-BE49-F238E27FC236}">
                  <a16:creationId xmlns:a16="http://schemas.microsoft.com/office/drawing/2014/main" id="{7413C80F-2A9D-F8C2-C255-07F717DD97A2}"/>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9;p22">
              <a:extLst>
                <a:ext uri="{FF2B5EF4-FFF2-40B4-BE49-F238E27FC236}">
                  <a16:creationId xmlns:a16="http://schemas.microsoft.com/office/drawing/2014/main" id="{C2685B74-A8CF-C0DB-DA3B-486BC75F249F}"/>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0;p22">
              <a:extLst>
                <a:ext uri="{FF2B5EF4-FFF2-40B4-BE49-F238E27FC236}">
                  <a16:creationId xmlns:a16="http://schemas.microsoft.com/office/drawing/2014/main" id="{C6CF9C44-129C-28CE-B2E9-672504A4350E}"/>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22">
              <a:extLst>
                <a:ext uri="{FF2B5EF4-FFF2-40B4-BE49-F238E27FC236}">
                  <a16:creationId xmlns:a16="http://schemas.microsoft.com/office/drawing/2014/main" id="{AB7F1436-79FD-FF87-D78E-73E3C55CE505}"/>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p22">
              <a:extLst>
                <a:ext uri="{FF2B5EF4-FFF2-40B4-BE49-F238E27FC236}">
                  <a16:creationId xmlns:a16="http://schemas.microsoft.com/office/drawing/2014/main" id="{C8FFD83E-4F42-4CFD-1D36-FD1F13B23A4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3;p22">
              <a:extLst>
                <a:ext uri="{FF2B5EF4-FFF2-40B4-BE49-F238E27FC236}">
                  <a16:creationId xmlns:a16="http://schemas.microsoft.com/office/drawing/2014/main" id="{30291CDB-5E69-FBBE-E0AA-BEF181BA74F2}"/>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p22">
              <a:extLst>
                <a:ext uri="{FF2B5EF4-FFF2-40B4-BE49-F238E27FC236}">
                  <a16:creationId xmlns:a16="http://schemas.microsoft.com/office/drawing/2014/main" id="{0DC53441-90D9-8F4F-5B4D-6C663873E40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p22">
              <a:extLst>
                <a:ext uri="{FF2B5EF4-FFF2-40B4-BE49-F238E27FC236}">
                  <a16:creationId xmlns:a16="http://schemas.microsoft.com/office/drawing/2014/main" id="{0A06113E-0C33-6CE2-8CBC-2F41D07A7DB5}"/>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p22">
              <a:extLst>
                <a:ext uri="{FF2B5EF4-FFF2-40B4-BE49-F238E27FC236}">
                  <a16:creationId xmlns:a16="http://schemas.microsoft.com/office/drawing/2014/main" id="{6A0B7ABF-EF55-4C94-CAE5-6F7C137F63C6}"/>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7;p22">
              <a:extLst>
                <a:ext uri="{FF2B5EF4-FFF2-40B4-BE49-F238E27FC236}">
                  <a16:creationId xmlns:a16="http://schemas.microsoft.com/office/drawing/2014/main" id="{7CDFB05A-1591-D830-C59B-36EB11E5400D}"/>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8;p22">
              <a:extLst>
                <a:ext uri="{FF2B5EF4-FFF2-40B4-BE49-F238E27FC236}">
                  <a16:creationId xmlns:a16="http://schemas.microsoft.com/office/drawing/2014/main" id="{AD97ADC6-EED0-39F5-5A21-9DE25515363B}"/>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9;p22">
              <a:extLst>
                <a:ext uri="{FF2B5EF4-FFF2-40B4-BE49-F238E27FC236}">
                  <a16:creationId xmlns:a16="http://schemas.microsoft.com/office/drawing/2014/main" id="{83CA10CE-D262-A77F-916F-EA46E015FA84}"/>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0;p22">
              <a:extLst>
                <a:ext uri="{FF2B5EF4-FFF2-40B4-BE49-F238E27FC236}">
                  <a16:creationId xmlns:a16="http://schemas.microsoft.com/office/drawing/2014/main" id="{87367C2C-124A-EE49-078C-6A125F02A5AF}"/>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p22">
              <a:extLst>
                <a:ext uri="{FF2B5EF4-FFF2-40B4-BE49-F238E27FC236}">
                  <a16:creationId xmlns:a16="http://schemas.microsoft.com/office/drawing/2014/main" id="{5799AB36-9B93-B8A4-3DA5-4B3471CF8D3C}"/>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p22">
              <a:extLst>
                <a:ext uri="{FF2B5EF4-FFF2-40B4-BE49-F238E27FC236}">
                  <a16:creationId xmlns:a16="http://schemas.microsoft.com/office/drawing/2014/main" id="{0826802E-8F0B-C3FC-DCAE-3F0F4D7C59A1}"/>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3;p22">
              <a:extLst>
                <a:ext uri="{FF2B5EF4-FFF2-40B4-BE49-F238E27FC236}">
                  <a16:creationId xmlns:a16="http://schemas.microsoft.com/office/drawing/2014/main" id="{08B28655-1479-0B39-8EA6-DD023117635C}"/>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4;p22">
              <a:extLst>
                <a:ext uri="{FF2B5EF4-FFF2-40B4-BE49-F238E27FC236}">
                  <a16:creationId xmlns:a16="http://schemas.microsoft.com/office/drawing/2014/main" id="{45E5EA32-E8FD-0550-A8BC-FBCAD769D255}"/>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p22">
              <a:extLst>
                <a:ext uri="{FF2B5EF4-FFF2-40B4-BE49-F238E27FC236}">
                  <a16:creationId xmlns:a16="http://schemas.microsoft.com/office/drawing/2014/main" id="{51556AFB-90DF-105C-8BC5-F72598DB0BBA}"/>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6;p22">
              <a:extLst>
                <a:ext uri="{FF2B5EF4-FFF2-40B4-BE49-F238E27FC236}">
                  <a16:creationId xmlns:a16="http://schemas.microsoft.com/office/drawing/2014/main" id="{F457BBEC-A087-F456-80AB-B2523089A8FD}"/>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7;p22">
              <a:extLst>
                <a:ext uri="{FF2B5EF4-FFF2-40B4-BE49-F238E27FC236}">
                  <a16:creationId xmlns:a16="http://schemas.microsoft.com/office/drawing/2014/main" id="{EA839CF9-D480-ADE8-80EB-877AEC293DB8}"/>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8;p22">
              <a:extLst>
                <a:ext uri="{FF2B5EF4-FFF2-40B4-BE49-F238E27FC236}">
                  <a16:creationId xmlns:a16="http://schemas.microsoft.com/office/drawing/2014/main" id="{E25AAB39-B549-55ED-4674-56B3E457E345}"/>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p22">
              <a:extLst>
                <a:ext uri="{FF2B5EF4-FFF2-40B4-BE49-F238E27FC236}">
                  <a16:creationId xmlns:a16="http://schemas.microsoft.com/office/drawing/2014/main" id="{815A7BB4-39F9-8A32-4A1C-ECA4EC343E04}"/>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p22">
              <a:extLst>
                <a:ext uri="{FF2B5EF4-FFF2-40B4-BE49-F238E27FC236}">
                  <a16:creationId xmlns:a16="http://schemas.microsoft.com/office/drawing/2014/main" id="{3304159D-AA08-5DF1-B13E-4A2517048A2E}"/>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1;p22">
              <a:extLst>
                <a:ext uri="{FF2B5EF4-FFF2-40B4-BE49-F238E27FC236}">
                  <a16:creationId xmlns:a16="http://schemas.microsoft.com/office/drawing/2014/main" id="{A665AEC9-1D52-2CBB-0591-37F782BD3E9E}"/>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2;p22">
              <a:extLst>
                <a:ext uri="{FF2B5EF4-FFF2-40B4-BE49-F238E27FC236}">
                  <a16:creationId xmlns:a16="http://schemas.microsoft.com/office/drawing/2014/main" id="{DF6F1C28-EFE0-53AF-289B-08FE90752AA8}"/>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3;p22">
              <a:extLst>
                <a:ext uri="{FF2B5EF4-FFF2-40B4-BE49-F238E27FC236}">
                  <a16:creationId xmlns:a16="http://schemas.microsoft.com/office/drawing/2014/main" id="{8A5F1010-FA2B-8467-6A34-DB71467A620C}"/>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p22">
              <a:extLst>
                <a:ext uri="{FF2B5EF4-FFF2-40B4-BE49-F238E27FC236}">
                  <a16:creationId xmlns:a16="http://schemas.microsoft.com/office/drawing/2014/main" id="{18950E60-B4F1-9969-F2BE-6B53677042F0}"/>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p22">
              <a:extLst>
                <a:ext uri="{FF2B5EF4-FFF2-40B4-BE49-F238E27FC236}">
                  <a16:creationId xmlns:a16="http://schemas.microsoft.com/office/drawing/2014/main" id="{FEBC9EEE-15A8-960B-76DF-BCC3BDCF6955}"/>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6;p22">
              <a:extLst>
                <a:ext uri="{FF2B5EF4-FFF2-40B4-BE49-F238E27FC236}">
                  <a16:creationId xmlns:a16="http://schemas.microsoft.com/office/drawing/2014/main" id="{1F385C2A-E4D2-F377-4520-C576CFF88E3D}"/>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p22">
              <a:extLst>
                <a:ext uri="{FF2B5EF4-FFF2-40B4-BE49-F238E27FC236}">
                  <a16:creationId xmlns:a16="http://schemas.microsoft.com/office/drawing/2014/main" id="{0BC2B125-2920-CF65-B81C-DB126876FD03}"/>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4;p22">
            <a:extLst>
              <a:ext uri="{FF2B5EF4-FFF2-40B4-BE49-F238E27FC236}">
                <a16:creationId xmlns:a16="http://schemas.microsoft.com/office/drawing/2014/main" id="{34E646EB-42C9-CCCC-F965-76876161CADB}"/>
              </a:ext>
            </a:extLst>
          </p:cNvPr>
          <p:cNvGrpSpPr/>
          <p:nvPr/>
        </p:nvGrpSpPr>
        <p:grpSpPr>
          <a:xfrm>
            <a:off x="7964318" y="4036700"/>
            <a:ext cx="876280" cy="906957"/>
            <a:chOff x="1739746" y="-454299"/>
            <a:chExt cx="1008503" cy="869417"/>
          </a:xfrm>
        </p:grpSpPr>
        <p:sp>
          <p:nvSpPr>
            <p:cNvPr id="39" name="Google Shape;305;p22">
              <a:extLst>
                <a:ext uri="{FF2B5EF4-FFF2-40B4-BE49-F238E27FC236}">
                  <a16:creationId xmlns:a16="http://schemas.microsoft.com/office/drawing/2014/main" id="{16A5CF66-D7AF-DA56-E1E9-2EFA74A5C6A8}"/>
                </a:ext>
              </a:extLst>
            </p:cNvPr>
            <p:cNvSpPr/>
            <p:nvPr/>
          </p:nvSpPr>
          <p:spPr>
            <a:xfrm>
              <a:off x="1739746" y="-454299"/>
              <a:ext cx="1008503"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p22">
              <a:extLst>
                <a:ext uri="{FF2B5EF4-FFF2-40B4-BE49-F238E27FC236}">
                  <a16:creationId xmlns:a16="http://schemas.microsoft.com/office/drawing/2014/main" id="{05B56BFE-1218-D084-2179-A13FC26AB99F}"/>
                </a:ext>
              </a:extLst>
            </p:cNvPr>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p22">
              <a:extLst>
                <a:ext uri="{FF2B5EF4-FFF2-40B4-BE49-F238E27FC236}">
                  <a16:creationId xmlns:a16="http://schemas.microsoft.com/office/drawing/2014/main" id="{64CAF108-CEF6-97CF-B79D-3AF04627FC3A}"/>
                </a:ext>
              </a:extLst>
            </p:cNvPr>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8;p22">
              <a:extLst>
                <a:ext uri="{FF2B5EF4-FFF2-40B4-BE49-F238E27FC236}">
                  <a16:creationId xmlns:a16="http://schemas.microsoft.com/office/drawing/2014/main" id="{9CA541DC-126A-F79E-EF40-99D58F07DE85}"/>
                </a:ext>
              </a:extLst>
            </p:cNvPr>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9;p22">
              <a:extLst>
                <a:ext uri="{FF2B5EF4-FFF2-40B4-BE49-F238E27FC236}">
                  <a16:creationId xmlns:a16="http://schemas.microsoft.com/office/drawing/2014/main" id="{F45561EC-F64E-72C1-08AA-637672B0A221}"/>
                </a:ext>
              </a:extLst>
            </p:cNvPr>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0;p22">
              <a:extLst>
                <a:ext uri="{FF2B5EF4-FFF2-40B4-BE49-F238E27FC236}">
                  <a16:creationId xmlns:a16="http://schemas.microsoft.com/office/drawing/2014/main" id="{01700D5A-71CA-589E-4B4A-9C8DAB61047A}"/>
                </a:ext>
              </a:extLst>
            </p:cNvPr>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1;p22">
              <a:extLst>
                <a:ext uri="{FF2B5EF4-FFF2-40B4-BE49-F238E27FC236}">
                  <a16:creationId xmlns:a16="http://schemas.microsoft.com/office/drawing/2014/main" id="{8C08CFA5-8F76-7FF8-7A78-D92AE22436C2}"/>
                </a:ext>
              </a:extLst>
            </p:cNvPr>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2;p22">
              <a:extLst>
                <a:ext uri="{FF2B5EF4-FFF2-40B4-BE49-F238E27FC236}">
                  <a16:creationId xmlns:a16="http://schemas.microsoft.com/office/drawing/2014/main" id="{D9F40A92-C162-937B-E43A-A95C7595F1A9}"/>
                </a:ext>
              </a:extLst>
            </p:cNvPr>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2">
              <a:extLst>
                <a:ext uri="{FF2B5EF4-FFF2-40B4-BE49-F238E27FC236}">
                  <a16:creationId xmlns:a16="http://schemas.microsoft.com/office/drawing/2014/main" id="{5F6E99FD-414C-0A5E-BB93-EC8555EA4516}"/>
                </a:ext>
              </a:extLst>
            </p:cNvPr>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4;p22">
              <a:extLst>
                <a:ext uri="{FF2B5EF4-FFF2-40B4-BE49-F238E27FC236}">
                  <a16:creationId xmlns:a16="http://schemas.microsoft.com/office/drawing/2014/main" id="{483B235C-D771-2843-082E-A49115AA24BA}"/>
                </a:ext>
              </a:extLst>
            </p:cNvPr>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5;p22">
              <a:extLst>
                <a:ext uri="{FF2B5EF4-FFF2-40B4-BE49-F238E27FC236}">
                  <a16:creationId xmlns:a16="http://schemas.microsoft.com/office/drawing/2014/main" id="{40D20E8F-1BC1-6D05-10D0-6BE047DE9C7D}"/>
                </a:ext>
              </a:extLst>
            </p:cNvPr>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6;p22">
              <a:extLst>
                <a:ext uri="{FF2B5EF4-FFF2-40B4-BE49-F238E27FC236}">
                  <a16:creationId xmlns:a16="http://schemas.microsoft.com/office/drawing/2014/main" id="{F08768DC-24FC-2649-1D84-2191EF2D32A0}"/>
                </a:ext>
              </a:extLst>
            </p:cNvPr>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p22">
              <a:extLst>
                <a:ext uri="{FF2B5EF4-FFF2-40B4-BE49-F238E27FC236}">
                  <a16:creationId xmlns:a16="http://schemas.microsoft.com/office/drawing/2014/main" id="{FB7BC0CB-8181-AE21-FD4B-1B9069148C91}"/>
                </a:ext>
              </a:extLst>
            </p:cNvPr>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18;p22">
              <a:extLst>
                <a:ext uri="{FF2B5EF4-FFF2-40B4-BE49-F238E27FC236}">
                  <a16:creationId xmlns:a16="http://schemas.microsoft.com/office/drawing/2014/main" id="{6B9E8CBA-A3A1-E9C5-8C2B-5E2F8C9D2DA6}"/>
                </a:ext>
              </a:extLst>
            </p:cNvPr>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2">
              <a:extLst>
                <a:ext uri="{FF2B5EF4-FFF2-40B4-BE49-F238E27FC236}">
                  <a16:creationId xmlns:a16="http://schemas.microsoft.com/office/drawing/2014/main" id="{EE316592-1625-20A2-FC7A-CC78C631A899}"/>
                </a:ext>
              </a:extLst>
            </p:cNvPr>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2">
              <a:extLst>
                <a:ext uri="{FF2B5EF4-FFF2-40B4-BE49-F238E27FC236}">
                  <a16:creationId xmlns:a16="http://schemas.microsoft.com/office/drawing/2014/main" id="{1E2E9370-B917-5014-D1BC-1A7536F81875}"/>
                </a:ext>
              </a:extLst>
            </p:cNvPr>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2">
              <a:extLst>
                <a:ext uri="{FF2B5EF4-FFF2-40B4-BE49-F238E27FC236}">
                  <a16:creationId xmlns:a16="http://schemas.microsoft.com/office/drawing/2014/main" id="{688C3154-EF8F-4119-22B6-A7938B03BC52}"/>
                </a:ext>
              </a:extLst>
            </p:cNvPr>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2">
              <a:extLst>
                <a:ext uri="{FF2B5EF4-FFF2-40B4-BE49-F238E27FC236}">
                  <a16:creationId xmlns:a16="http://schemas.microsoft.com/office/drawing/2014/main" id="{C20E7713-44E2-D07C-10CE-FA1E3A2AFDB8}"/>
                </a:ext>
              </a:extLst>
            </p:cNvPr>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2">
              <a:extLst>
                <a:ext uri="{FF2B5EF4-FFF2-40B4-BE49-F238E27FC236}">
                  <a16:creationId xmlns:a16="http://schemas.microsoft.com/office/drawing/2014/main" id="{5CB301B3-5B08-8112-4E2D-E3D7EC0DBC49}"/>
                </a:ext>
              </a:extLst>
            </p:cNvPr>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4;p22">
              <a:extLst>
                <a:ext uri="{FF2B5EF4-FFF2-40B4-BE49-F238E27FC236}">
                  <a16:creationId xmlns:a16="http://schemas.microsoft.com/office/drawing/2014/main" id="{D0031A5F-4764-197F-0B48-A5011CB5A32E}"/>
                </a:ext>
              </a:extLst>
            </p:cNvPr>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p22">
              <a:extLst>
                <a:ext uri="{FF2B5EF4-FFF2-40B4-BE49-F238E27FC236}">
                  <a16:creationId xmlns:a16="http://schemas.microsoft.com/office/drawing/2014/main" id="{A04090DE-B3DD-9053-E9CF-0577CF21D787}"/>
                </a:ext>
              </a:extLst>
            </p:cNvPr>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p22">
              <a:extLst>
                <a:ext uri="{FF2B5EF4-FFF2-40B4-BE49-F238E27FC236}">
                  <a16:creationId xmlns:a16="http://schemas.microsoft.com/office/drawing/2014/main" id="{118280A9-D7E5-40C1-6A8F-EEEEFDDE578E}"/>
                </a:ext>
              </a:extLst>
            </p:cNvPr>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7;p22">
              <a:extLst>
                <a:ext uri="{FF2B5EF4-FFF2-40B4-BE49-F238E27FC236}">
                  <a16:creationId xmlns:a16="http://schemas.microsoft.com/office/drawing/2014/main" id="{04A047D3-FCAD-B6C1-F550-F0BDA7B1EB89}"/>
                </a:ext>
              </a:extLst>
            </p:cNvPr>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8;p22">
              <a:extLst>
                <a:ext uri="{FF2B5EF4-FFF2-40B4-BE49-F238E27FC236}">
                  <a16:creationId xmlns:a16="http://schemas.microsoft.com/office/drawing/2014/main" id="{35BDA595-C35B-D06C-672B-CE36DFED7FCC}"/>
                </a:ext>
              </a:extLst>
            </p:cNvPr>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p22">
              <a:extLst>
                <a:ext uri="{FF2B5EF4-FFF2-40B4-BE49-F238E27FC236}">
                  <a16:creationId xmlns:a16="http://schemas.microsoft.com/office/drawing/2014/main" id="{D922C736-A486-3B3A-B3F5-F2C9821F210F}"/>
                </a:ext>
              </a:extLst>
            </p:cNvPr>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0;p22">
              <a:extLst>
                <a:ext uri="{FF2B5EF4-FFF2-40B4-BE49-F238E27FC236}">
                  <a16:creationId xmlns:a16="http://schemas.microsoft.com/office/drawing/2014/main" id="{00225B35-066B-0D58-99E8-9B0B2AAE0DCF}"/>
                </a:ext>
              </a:extLst>
            </p:cNvPr>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1;p22">
              <a:extLst>
                <a:ext uri="{FF2B5EF4-FFF2-40B4-BE49-F238E27FC236}">
                  <a16:creationId xmlns:a16="http://schemas.microsoft.com/office/drawing/2014/main" id="{E54B5AA4-7A7D-7A93-9E07-DBE6CA9B4AA2}"/>
                </a:ext>
              </a:extLst>
            </p:cNvPr>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2;p22">
              <a:extLst>
                <a:ext uri="{FF2B5EF4-FFF2-40B4-BE49-F238E27FC236}">
                  <a16:creationId xmlns:a16="http://schemas.microsoft.com/office/drawing/2014/main" id="{005C8986-751D-15F1-75D8-B9E8E364BD4A}"/>
                </a:ext>
              </a:extLst>
            </p:cNvPr>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p22">
              <a:extLst>
                <a:ext uri="{FF2B5EF4-FFF2-40B4-BE49-F238E27FC236}">
                  <a16:creationId xmlns:a16="http://schemas.microsoft.com/office/drawing/2014/main" id="{25F2A91B-D376-268B-E751-968BF11A1886}"/>
                </a:ext>
              </a:extLst>
            </p:cNvPr>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4;p22">
              <a:extLst>
                <a:ext uri="{FF2B5EF4-FFF2-40B4-BE49-F238E27FC236}">
                  <a16:creationId xmlns:a16="http://schemas.microsoft.com/office/drawing/2014/main" id="{9AA8B960-415D-67B2-ADB6-4D3542DD322E}"/>
                </a:ext>
              </a:extLst>
            </p:cNvPr>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p22">
              <a:extLst>
                <a:ext uri="{FF2B5EF4-FFF2-40B4-BE49-F238E27FC236}">
                  <a16:creationId xmlns:a16="http://schemas.microsoft.com/office/drawing/2014/main" id="{82CA2EF3-F5C6-036D-AD4D-009EDFA5BCAA}"/>
                </a:ext>
              </a:extLst>
            </p:cNvPr>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6;p22">
              <a:extLst>
                <a:ext uri="{FF2B5EF4-FFF2-40B4-BE49-F238E27FC236}">
                  <a16:creationId xmlns:a16="http://schemas.microsoft.com/office/drawing/2014/main" id="{B08165A2-54E9-4424-B3A5-068DF64C034F}"/>
                </a:ext>
              </a:extLst>
            </p:cNvPr>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7;p22">
              <a:extLst>
                <a:ext uri="{FF2B5EF4-FFF2-40B4-BE49-F238E27FC236}">
                  <a16:creationId xmlns:a16="http://schemas.microsoft.com/office/drawing/2014/main" id="{0DFBD603-F139-8BC0-2A57-9CB693756978}"/>
                </a:ext>
              </a:extLst>
            </p:cNvPr>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88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17F4-9B87-A0FC-0445-82ED7C4F7BF8}"/>
              </a:ext>
            </a:extLst>
          </p:cNvPr>
          <p:cNvSpPr>
            <a:spLocks noGrp="1"/>
          </p:cNvSpPr>
          <p:nvPr>
            <p:ph type="title"/>
          </p:nvPr>
        </p:nvSpPr>
        <p:spPr>
          <a:xfrm>
            <a:off x="535850" y="146300"/>
            <a:ext cx="7704000" cy="576000"/>
          </a:xfrm>
        </p:spPr>
        <p:txBody>
          <a:bodyPr/>
          <a:lstStyle/>
          <a:p>
            <a:r>
              <a:rPr lang="en-IN" dirty="0"/>
              <a:t>REQUIRED SPECIFICATIONS</a:t>
            </a:r>
            <a:br>
              <a:rPr lang="en-IN" dirty="0"/>
            </a:br>
            <a:endParaRPr lang="en-IN" dirty="0"/>
          </a:p>
        </p:txBody>
      </p:sp>
      <p:graphicFrame>
        <p:nvGraphicFramePr>
          <p:cNvPr id="8" name="Table 7">
            <a:extLst>
              <a:ext uri="{FF2B5EF4-FFF2-40B4-BE49-F238E27FC236}">
                <a16:creationId xmlns:a16="http://schemas.microsoft.com/office/drawing/2014/main" id="{CAE9C4D5-FD5F-31A4-376C-110EE62AF9AD}"/>
              </a:ext>
            </a:extLst>
          </p:cNvPr>
          <p:cNvGraphicFramePr>
            <a:graphicFrameLocks noGrp="1"/>
          </p:cNvGraphicFramePr>
          <p:nvPr>
            <p:extLst>
              <p:ext uri="{D42A27DB-BD31-4B8C-83A1-F6EECF244321}">
                <p14:modId xmlns:p14="http://schemas.microsoft.com/office/powerpoint/2010/main" val="1699753949"/>
              </p:ext>
            </p:extLst>
          </p:nvPr>
        </p:nvGraphicFramePr>
        <p:xfrm>
          <a:off x="1088951" y="1217743"/>
          <a:ext cx="5473700" cy="2679699"/>
        </p:xfrm>
        <a:graphic>
          <a:graphicData uri="http://schemas.openxmlformats.org/drawingml/2006/table">
            <a:tbl>
              <a:tblPr firstRow="1" bandRow="1">
                <a:tableStyleId>{8799B23B-EC83-4686-B30A-512413B5E67A}</a:tableStyleId>
              </a:tblPr>
              <a:tblGrid>
                <a:gridCol w="2736850">
                  <a:extLst>
                    <a:ext uri="{9D8B030D-6E8A-4147-A177-3AD203B41FA5}">
                      <a16:colId xmlns:a16="http://schemas.microsoft.com/office/drawing/2014/main" val="20000"/>
                    </a:ext>
                  </a:extLst>
                </a:gridCol>
                <a:gridCol w="2736850">
                  <a:extLst>
                    <a:ext uri="{9D8B030D-6E8A-4147-A177-3AD203B41FA5}">
                      <a16:colId xmlns:a16="http://schemas.microsoft.com/office/drawing/2014/main" val="20001"/>
                    </a:ext>
                  </a:extLst>
                </a:gridCol>
              </a:tblGrid>
              <a:tr h="549180">
                <a:tc>
                  <a:txBody>
                    <a:bodyPr/>
                    <a:lstStyle/>
                    <a:p>
                      <a:pPr algn="ctr"/>
                      <a:r>
                        <a:rPr lang="en-US" sz="1800" dirty="0">
                          <a:latin typeface="Times New Roman" panose="02020603050405020304" pitchFamily="18" charset="0"/>
                          <a:cs typeface="Times New Roman" panose="02020603050405020304" pitchFamily="18" charset="0"/>
                        </a:rPr>
                        <a:t>HARD</a:t>
                      </a:r>
                      <a:r>
                        <a:rPr lang="en-US" sz="1800" baseline="0" dirty="0">
                          <a:latin typeface="Times New Roman" panose="02020603050405020304" pitchFamily="18" charset="0"/>
                          <a:cs typeface="Times New Roman" panose="02020603050405020304" pitchFamily="18" charset="0"/>
                        </a:rPr>
                        <a:t>WARE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tc>
                  <a:txBody>
                    <a:bodyPr/>
                    <a:lstStyle/>
                    <a:p>
                      <a:pPr algn="ctr"/>
                      <a:r>
                        <a:rPr lang="en-US" sz="1800" dirty="0">
                          <a:latin typeface="Times New Roman" panose="02020603050405020304" pitchFamily="18" charset="0"/>
                          <a:cs typeface="Times New Roman" panose="02020603050405020304" pitchFamily="18" charset="0"/>
                        </a:rPr>
                        <a:t>SOFTWARE</a:t>
                      </a:r>
                      <a:r>
                        <a:rPr lang="en-US" sz="1800" baseline="0" dirty="0">
                          <a:latin typeface="Times New Roman" panose="02020603050405020304" pitchFamily="18" charset="0"/>
                          <a:cs typeface="Times New Roman" panose="02020603050405020304" pitchFamily="18" charset="0"/>
                        </a:rPr>
                        <a:t> CONFIGURATION</a:t>
                      </a:r>
                      <a:endParaRPr lang="en-IN" sz="1800" dirty="0">
                        <a:latin typeface="Times New Roman" panose="02020603050405020304" pitchFamily="18" charset="0"/>
                        <a:cs typeface="Times New Roman" panose="02020603050405020304" pitchFamily="18" charset="0"/>
                      </a:endParaRPr>
                    </a:p>
                  </a:txBody>
                  <a:tcPr marL="82692" marR="82692" marT="41346" marB="41346" anchor="ctr"/>
                </a:tc>
                <a:extLst>
                  <a:ext uri="{0D108BD9-81ED-4DB2-BD59-A6C34878D82A}">
                    <a16:rowId xmlns:a16="http://schemas.microsoft.com/office/drawing/2014/main" val="10000"/>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Operating</a:t>
                      </a:r>
                      <a:r>
                        <a:rPr lang="en-US" sz="1200" b="0" baseline="0" dirty="0">
                          <a:solidFill>
                            <a:schemeClr val="tx1">
                              <a:lumMod val="75000"/>
                            </a:schemeClr>
                          </a:solidFill>
                        </a:rPr>
                        <a:t> System : Windows 10 and above</a:t>
                      </a:r>
                      <a:endParaRPr lang="en-IN" sz="1200" b="0" dirty="0">
                        <a:solidFill>
                          <a:schemeClr val="tx1">
                            <a:lumMod val="75000"/>
                          </a:schemeClr>
                        </a:solidFill>
                      </a:endParaRPr>
                    </a:p>
                  </a:txBody>
                  <a:tcPr marL="82692" marR="82692" marT="41346" marB="41346" anchor="ctr"/>
                </a:tc>
                <a:tc>
                  <a:txBody>
                    <a:bodyPr/>
                    <a:lstStyle/>
                    <a:p>
                      <a:pPr marL="285750" indent="-285750" algn="l">
                        <a:buClr>
                          <a:schemeClr val="tx1">
                            <a:lumMod val="90000"/>
                          </a:schemeClr>
                        </a:buClr>
                        <a:buFont typeface="Wingdings" panose="05000000000000000000" pitchFamily="2" charset="2"/>
                        <a:buChar char="§"/>
                      </a:pPr>
                      <a:r>
                        <a:rPr lang="en-US" sz="1200" b="0" dirty="0">
                          <a:solidFill>
                            <a:schemeClr val="tx1">
                              <a:lumMod val="75000"/>
                            </a:schemeClr>
                          </a:solidFill>
                        </a:rPr>
                        <a:t>Software</a:t>
                      </a:r>
                      <a:r>
                        <a:rPr lang="en-US" sz="1200" b="0" baseline="0" dirty="0">
                          <a:solidFill>
                            <a:schemeClr val="tx1">
                              <a:lumMod val="75000"/>
                            </a:schemeClr>
                          </a:solidFill>
                        </a:rPr>
                        <a:t> IDE: Eclipse, Postman, MySQL, VS Code.</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1"/>
                  </a:ext>
                </a:extLst>
              </a:tr>
              <a:tr h="610856">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Hard Disk: 500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Language:</a:t>
                      </a:r>
                      <a:r>
                        <a:rPr lang="en-US" sz="1200" b="0" baseline="0" dirty="0">
                          <a:solidFill>
                            <a:schemeClr val="tx1">
                              <a:lumMod val="75000"/>
                            </a:schemeClr>
                          </a:solidFill>
                        </a:rPr>
                        <a:t> JAVA, Type Script, HTML, CSS</a:t>
                      </a:r>
                    </a:p>
                    <a:p>
                      <a:pPr marL="285750" indent="-2857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2"/>
                  </a:ext>
                </a:extLst>
              </a:tr>
              <a:tr h="425829">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RAM: 8 GB</a:t>
                      </a: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Front</a:t>
                      </a:r>
                      <a:r>
                        <a:rPr lang="en-US" sz="1200" b="0" baseline="0" dirty="0">
                          <a:solidFill>
                            <a:schemeClr val="tx1">
                              <a:lumMod val="75000"/>
                            </a:schemeClr>
                          </a:solidFill>
                        </a:rPr>
                        <a:t> End: Angular, Boot Strap</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3"/>
                  </a:ext>
                </a:extLst>
              </a:tr>
              <a:tr h="380350">
                <a:tc>
                  <a:txBody>
                    <a:bodyPr/>
                    <a:lstStyle/>
                    <a:p>
                      <a:pPr marL="171450" indent="-171450">
                        <a:buClr>
                          <a:schemeClr val="tx1">
                            <a:lumMod val="90000"/>
                          </a:schemeClr>
                        </a:buClr>
                        <a:buFont typeface="Wingdings" panose="05000000000000000000" pitchFamily="2" charset="2"/>
                        <a:buChar char="§"/>
                      </a:pPr>
                      <a:endParaRPr lang="en-IN" sz="1200" b="0" dirty="0">
                        <a:solidFill>
                          <a:schemeClr val="tx1">
                            <a:lumMod val="75000"/>
                          </a:schemeClr>
                        </a:solidFill>
                      </a:endParaRPr>
                    </a:p>
                  </a:txBody>
                  <a:tcPr marL="82692" marR="82692" marT="41346" marB="41346" anchor="ctr"/>
                </a:tc>
                <a:tc>
                  <a:txBody>
                    <a:bodyPr/>
                    <a:lstStyle/>
                    <a:p>
                      <a:pPr marL="285750" indent="-285750">
                        <a:buClr>
                          <a:schemeClr val="tx1">
                            <a:lumMod val="90000"/>
                          </a:schemeClr>
                        </a:buClr>
                        <a:buFont typeface="Wingdings" panose="05000000000000000000" pitchFamily="2" charset="2"/>
                        <a:buChar char="§"/>
                      </a:pPr>
                      <a:r>
                        <a:rPr lang="en-US" sz="1200" b="0" dirty="0">
                          <a:solidFill>
                            <a:schemeClr val="tx1">
                              <a:lumMod val="75000"/>
                            </a:schemeClr>
                          </a:solidFill>
                        </a:rPr>
                        <a:t>Back End:</a:t>
                      </a:r>
                      <a:r>
                        <a:rPr lang="en-US" sz="1200" b="0" baseline="0" dirty="0">
                          <a:solidFill>
                            <a:schemeClr val="tx1">
                              <a:lumMod val="75000"/>
                            </a:schemeClr>
                          </a:solidFill>
                        </a:rPr>
                        <a:t> Spring Boot, MySQL.</a:t>
                      </a:r>
                      <a:endParaRPr lang="en-IN" sz="1200" b="0" dirty="0">
                        <a:solidFill>
                          <a:schemeClr val="tx1">
                            <a:lumMod val="75000"/>
                          </a:schemeClr>
                        </a:solidFill>
                      </a:endParaRPr>
                    </a:p>
                  </a:txBody>
                  <a:tcPr marL="82692" marR="82692" marT="41346" marB="41346" anchor="ctr"/>
                </a:tc>
                <a:extLst>
                  <a:ext uri="{0D108BD9-81ED-4DB2-BD59-A6C34878D82A}">
                    <a16:rowId xmlns:a16="http://schemas.microsoft.com/office/drawing/2014/main" val="10004"/>
                  </a:ext>
                </a:extLst>
              </a:tr>
            </a:tbl>
          </a:graphicData>
        </a:graphic>
      </p:graphicFrame>
      <p:grpSp>
        <p:nvGrpSpPr>
          <p:cNvPr id="9" name="Google Shape;238;p22">
            <a:extLst>
              <a:ext uri="{FF2B5EF4-FFF2-40B4-BE49-F238E27FC236}">
                <a16:creationId xmlns:a16="http://schemas.microsoft.com/office/drawing/2014/main" id="{3D902EF4-5C5A-D662-F2E8-659470A13B71}"/>
              </a:ext>
            </a:extLst>
          </p:cNvPr>
          <p:cNvGrpSpPr/>
          <p:nvPr/>
        </p:nvGrpSpPr>
        <p:grpSpPr>
          <a:xfrm>
            <a:off x="7335137" y="544341"/>
            <a:ext cx="1404075" cy="1157300"/>
            <a:chOff x="301976" y="-1334266"/>
            <a:chExt cx="1361321" cy="1634285"/>
          </a:xfrm>
        </p:grpSpPr>
        <p:sp>
          <p:nvSpPr>
            <p:cNvPr id="10" name="Google Shape;239;p22">
              <a:extLst>
                <a:ext uri="{FF2B5EF4-FFF2-40B4-BE49-F238E27FC236}">
                  <a16:creationId xmlns:a16="http://schemas.microsoft.com/office/drawing/2014/main" id="{9C927F9B-9493-CFBF-EBA3-DFF7DFE76DC4}"/>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p22">
              <a:extLst>
                <a:ext uri="{FF2B5EF4-FFF2-40B4-BE49-F238E27FC236}">
                  <a16:creationId xmlns:a16="http://schemas.microsoft.com/office/drawing/2014/main" id="{0079EC10-A0A9-1622-4FA0-5D9053FC6EA2}"/>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p22">
              <a:extLst>
                <a:ext uri="{FF2B5EF4-FFF2-40B4-BE49-F238E27FC236}">
                  <a16:creationId xmlns:a16="http://schemas.microsoft.com/office/drawing/2014/main" id="{AF70C3BF-40A3-8792-369A-CBCFE8AA246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p22">
              <a:extLst>
                <a:ext uri="{FF2B5EF4-FFF2-40B4-BE49-F238E27FC236}">
                  <a16:creationId xmlns:a16="http://schemas.microsoft.com/office/drawing/2014/main" id="{A43F09C4-923B-C194-7E88-6DCB5B2E592B}"/>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3;p22">
              <a:extLst>
                <a:ext uri="{FF2B5EF4-FFF2-40B4-BE49-F238E27FC236}">
                  <a16:creationId xmlns:a16="http://schemas.microsoft.com/office/drawing/2014/main" id="{4EC2146C-E8D8-41D5-D4F3-BE2834692E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4;p22">
              <a:extLst>
                <a:ext uri="{FF2B5EF4-FFF2-40B4-BE49-F238E27FC236}">
                  <a16:creationId xmlns:a16="http://schemas.microsoft.com/office/drawing/2014/main" id="{76C0BAF3-233F-16C7-4790-F8415B6810B8}"/>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p22">
              <a:extLst>
                <a:ext uri="{FF2B5EF4-FFF2-40B4-BE49-F238E27FC236}">
                  <a16:creationId xmlns:a16="http://schemas.microsoft.com/office/drawing/2014/main" id="{8EF575B2-4128-1842-AB2B-224F748DB202}"/>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6;p22">
              <a:extLst>
                <a:ext uri="{FF2B5EF4-FFF2-40B4-BE49-F238E27FC236}">
                  <a16:creationId xmlns:a16="http://schemas.microsoft.com/office/drawing/2014/main" id="{5AA7212D-EE94-4FD1-201C-4B3656381EF6}"/>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7;p22">
              <a:extLst>
                <a:ext uri="{FF2B5EF4-FFF2-40B4-BE49-F238E27FC236}">
                  <a16:creationId xmlns:a16="http://schemas.microsoft.com/office/drawing/2014/main" id="{8F8B7D76-2A40-0677-44F8-46CB5E1A6C8E}"/>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p22">
              <a:extLst>
                <a:ext uri="{FF2B5EF4-FFF2-40B4-BE49-F238E27FC236}">
                  <a16:creationId xmlns:a16="http://schemas.microsoft.com/office/drawing/2014/main" id="{2A66FB79-C9C7-D988-90A7-3F2123CE9F2E}"/>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p22">
              <a:extLst>
                <a:ext uri="{FF2B5EF4-FFF2-40B4-BE49-F238E27FC236}">
                  <a16:creationId xmlns:a16="http://schemas.microsoft.com/office/drawing/2014/main" id="{205EB35D-3E98-7E8F-E39A-4F7A0A49A5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0;p22">
              <a:extLst>
                <a:ext uri="{FF2B5EF4-FFF2-40B4-BE49-F238E27FC236}">
                  <a16:creationId xmlns:a16="http://schemas.microsoft.com/office/drawing/2014/main" id="{62BF1392-0503-3FD5-1DAA-7F6C232FD303}"/>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1;p22">
              <a:extLst>
                <a:ext uri="{FF2B5EF4-FFF2-40B4-BE49-F238E27FC236}">
                  <a16:creationId xmlns:a16="http://schemas.microsoft.com/office/drawing/2014/main" id="{BC68E107-C4E5-69D4-B846-FE5BECA00B24}"/>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p22">
              <a:extLst>
                <a:ext uri="{FF2B5EF4-FFF2-40B4-BE49-F238E27FC236}">
                  <a16:creationId xmlns:a16="http://schemas.microsoft.com/office/drawing/2014/main" id="{B99E921E-5AE3-7FAA-48C3-16A8E9D36E37}"/>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p22">
              <a:extLst>
                <a:ext uri="{FF2B5EF4-FFF2-40B4-BE49-F238E27FC236}">
                  <a16:creationId xmlns:a16="http://schemas.microsoft.com/office/drawing/2014/main" id="{54A7CF24-937A-C0A5-6166-1808ABEB077C}"/>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4;p22">
              <a:extLst>
                <a:ext uri="{FF2B5EF4-FFF2-40B4-BE49-F238E27FC236}">
                  <a16:creationId xmlns:a16="http://schemas.microsoft.com/office/drawing/2014/main" id="{D055D040-0960-0F76-9599-F8B82DBF563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5;p22">
              <a:extLst>
                <a:ext uri="{FF2B5EF4-FFF2-40B4-BE49-F238E27FC236}">
                  <a16:creationId xmlns:a16="http://schemas.microsoft.com/office/drawing/2014/main" id="{B7C483F6-D23E-33B4-45E6-0915EAB62627}"/>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p22">
              <a:extLst>
                <a:ext uri="{FF2B5EF4-FFF2-40B4-BE49-F238E27FC236}">
                  <a16:creationId xmlns:a16="http://schemas.microsoft.com/office/drawing/2014/main" id="{871B9B41-3731-9962-F1CE-B56A0E2FCEC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7;p22">
              <a:extLst>
                <a:ext uri="{FF2B5EF4-FFF2-40B4-BE49-F238E27FC236}">
                  <a16:creationId xmlns:a16="http://schemas.microsoft.com/office/drawing/2014/main" id="{7E75CE64-2D70-6193-D9C7-3749E0CC8F4E}"/>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p22">
              <a:extLst>
                <a:ext uri="{FF2B5EF4-FFF2-40B4-BE49-F238E27FC236}">
                  <a16:creationId xmlns:a16="http://schemas.microsoft.com/office/drawing/2014/main" id="{BA53B5D1-0E5D-3F64-BA58-88EB7CF65FCF}"/>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9;p22">
              <a:extLst>
                <a:ext uri="{FF2B5EF4-FFF2-40B4-BE49-F238E27FC236}">
                  <a16:creationId xmlns:a16="http://schemas.microsoft.com/office/drawing/2014/main" id="{5628CD21-8C4C-83F1-9B56-4231B3ECCDEE}"/>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p22">
              <a:extLst>
                <a:ext uri="{FF2B5EF4-FFF2-40B4-BE49-F238E27FC236}">
                  <a16:creationId xmlns:a16="http://schemas.microsoft.com/office/drawing/2014/main" id="{2160315A-7DC2-0D97-6B39-9420344768FF}"/>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p22">
              <a:extLst>
                <a:ext uri="{FF2B5EF4-FFF2-40B4-BE49-F238E27FC236}">
                  <a16:creationId xmlns:a16="http://schemas.microsoft.com/office/drawing/2014/main" id="{D43EDE51-C5C0-28DE-D605-7A2650F770FC}"/>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p22">
              <a:extLst>
                <a:ext uri="{FF2B5EF4-FFF2-40B4-BE49-F238E27FC236}">
                  <a16:creationId xmlns:a16="http://schemas.microsoft.com/office/drawing/2014/main" id="{62326A05-29D9-5784-558A-7B86412AACF3}"/>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p22">
              <a:extLst>
                <a:ext uri="{FF2B5EF4-FFF2-40B4-BE49-F238E27FC236}">
                  <a16:creationId xmlns:a16="http://schemas.microsoft.com/office/drawing/2014/main" id="{40269CC2-9AB9-A7F6-B5FD-693358CF565F}"/>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p22">
              <a:extLst>
                <a:ext uri="{FF2B5EF4-FFF2-40B4-BE49-F238E27FC236}">
                  <a16:creationId xmlns:a16="http://schemas.microsoft.com/office/drawing/2014/main" id="{B09CDC61-5BBB-D3FC-DB52-0A2A23946AA7}"/>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5;p22">
              <a:extLst>
                <a:ext uri="{FF2B5EF4-FFF2-40B4-BE49-F238E27FC236}">
                  <a16:creationId xmlns:a16="http://schemas.microsoft.com/office/drawing/2014/main" id="{A59CBE51-782B-E2CD-B3B7-E2E0408DEF4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p22">
              <a:extLst>
                <a:ext uri="{FF2B5EF4-FFF2-40B4-BE49-F238E27FC236}">
                  <a16:creationId xmlns:a16="http://schemas.microsoft.com/office/drawing/2014/main" id="{76C734A1-75AB-9241-A02A-6CA6590998B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7;p22">
              <a:extLst>
                <a:ext uri="{FF2B5EF4-FFF2-40B4-BE49-F238E27FC236}">
                  <a16:creationId xmlns:a16="http://schemas.microsoft.com/office/drawing/2014/main" id="{A7D0679B-3A23-9319-46ED-5BEA4CC7547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8;p22">
              <a:extLst>
                <a:ext uri="{FF2B5EF4-FFF2-40B4-BE49-F238E27FC236}">
                  <a16:creationId xmlns:a16="http://schemas.microsoft.com/office/drawing/2014/main" id="{4A188BEF-C5C7-CA29-312A-40082658AD5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9;p22">
              <a:extLst>
                <a:ext uri="{FF2B5EF4-FFF2-40B4-BE49-F238E27FC236}">
                  <a16:creationId xmlns:a16="http://schemas.microsoft.com/office/drawing/2014/main" id="{F6DF758C-0A50-5716-F107-CC9003190311}"/>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p22">
              <a:extLst>
                <a:ext uri="{FF2B5EF4-FFF2-40B4-BE49-F238E27FC236}">
                  <a16:creationId xmlns:a16="http://schemas.microsoft.com/office/drawing/2014/main" id="{AE30727F-5562-DA20-9039-9D19EA893069}"/>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1;p22">
              <a:extLst>
                <a:ext uri="{FF2B5EF4-FFF2-40B4-BE49-F238E27FC236}">
                  <a16:creationId xmlns:a16="http://schemas.microsoft.com/office/drawing/2014/main" id="{01D6F11B-2CF1-B7BE-4090-4378AF638B6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p22">
              <a:extLst>
                <a:ext uri="{FF2B5EF4-FFF2-40B4-BE49-F238E27FC236}">
                  <a16:creationId xmlns:a16="http://schemas.microsoft.com/office/drawing/2014/main" id="{B0AB4C9D-0240-EBCE-93E8-184E7F53AC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p22">
              <a:extLst>
                <a:ext uri="{FF2B5EF4-FFF2-40B4-BE49-F238E27FC236}">
                  <a16:creationId xmlns:a16="http://schemas.microsoft.com/office/drawing/2014/main" id="{A7B3B831-D727-CB07-E17A-39D5A6AEAF80}"/>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238;p22">
            <a:extLst>
              <a:ext uri="{FF2B5EF4-FFF2-40B4-BE49-F238E27FC236}">
                <a16:creationId xmlns:a16="http://schemas.microsoft.com/office/drawing/2014/main" id="{EA110657-3BBC-5FF1-4689-96A64481769A}"/>
              </a:ext>
            </a:extLst>
          </p:cNvPr>
          <p:cNvGrpSpPr/>
          <p:nvPr/>
        </p:nvGrpSpPr>
        <p:grpSpPr>
          <a:xfrm>
            <a:off x="7241132" y="1415130"/>
            <a:ext cx="1640664" cy="1969640"/>
            <a:chOff x="301976" y="-1334266"/>
            <a:chExt cx="1361321" cy="1634285"/>
          </a:xfrm>
        </p:grpSpPr>
        <p:sp>
          <p:nvSpPr>
            <p:cNvPr id="46" name="Google Shape;239;p22">
              <a:extLst>
                <a:ext uri="{FF2B5EF4-FFF2-40B4-BE49-F238E27FC236}">
                  <a16:creationId xmlns:a16="http://schemas.microsoft.com/office/drawing/2014/main" id="{BF419263-9472-6323-9D4D-84B969F79CFB}"/>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0;p22">
              <a:extLst>
                <a:ext uri="{FF2B5EF4-FFF2-40B4-BE49-F238E27FC236}">
                  <a16:creationId xmlns:a16="http://schemas.microsoft.com/office/drawing/2014/main" id="{E282874F-95BE-8B8F-7600-7AFD0487EDF0}"/>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1;p22">
              <a:extLst>
                <a:ext uri="{FF2B5EF4-FFF2-40B4-BE49-F238E27FC236}">
                  <a16:creationId xmlns:a16="http://schemas.microsoft.com/office/drawing/2014/main" id="{7E7BCB9B-6078-86F0-172F-3518CC3D9260}"/>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p22">
              <a:extLst>
                <a:ext uri="{FF2B5EF4-FFF2-40B4-BE49-F238E27FC236}">
                  <a16:creationId xmlns:a16="http://schemas.microsoft.com/office/drawing/2014/main" id="{736FA1B3-3469-2E01-DA51-B4FB18CE06AE}"/>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3;p22">
              <a:extLst>
                <a:ext uri="{FF2B5EF4-FFF2-40B4-BE49-F238E27FC236}">
                  <a16:creationId xmlns:a16="http://schemas.microsoft.com/office/drawing/2014/main" id="{895CC9AF-3C69-6481-81BA-9EE12B79BA80}"/>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p22">
              <a:extLst>
                <a:ext uri="{FF2B5EF4-FFF2-40B4-BE49-F238E27FC236}">
                  <a16:creationId xmlns:a16="http://schemas.microsoft.com/office/drawing/2014/main" id="{DDB0CB58-3086-83C1-E82C-B00C17CDF544}"/>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5;p22">
              <a:extLst>
                <a:ext uri="{FF2B5EF4-FFF2-40B4-BE49-F238E27FC236}">
                  <a16:creationId xmlns:a16="http://schemas.microsoft.com/office/drawing/2014/main" id="{E351567C-E13D-E126-CFEA-D6AEDAC79960}"/>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p22">
              <a:extLst>
                <a:ext uri="{FF2B5EF4-FFF2-40B4-BE49-F238E27FC236}">
                  <a16:creationId xmlns:a16="http://schemas.microsoft.com/office/drawing/2014/main" id="{8DD2CFA2-2EF9-1F7B-0F85-37168D380872}"/>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p22">
              <a:extLst>
                <a:ext uri="{FF2B5EF4-FFF2-40B4-BE49-F238E27FC236}">
                  <a16:creationId xmlns:a16="http://schemas.microsoft.com/office/drawing/2014/main" id="{863BBD17-91F8-57D0-43C2-52C283DCE112}"/>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8;p22">
              <a:extLst>
                <a:ext uri="{FF2B5EF4-FFF2-40B4-BE49-F238E27FC236}">
                  <a16:creationId xmlns:a16="http://schemas.microsoft.com/office/drawing/2014/main" id="{F8F3A73A-14FA-9058-8375-709B43F4221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9;p22">
              <a:extLst>
                <a:ext uri="{FF2B5EF4-FFF2-40B4-BE49-F238E27FC236}">
                  <a16:creationId xmlns:a16="http://schemas.microsoft.com/office/drawing/2014/main" id="{F686EA89-62A0-4419-700E-13CEFECAE13C}"/>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0;p22">
              <a:extLst>
                <a:ext uri="{FF2B5EF4-FFF2-40B4-BE49-F238E27FC236}">
                  <a16:creationId xmlns:a16="http://schemas.microsoft.com/office/drawing/2014/main" id="{8B4055AE-C9B8-6CBB-42F1-F9F3CB6A9E9E}"/>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1;p22">
              <a:extLst>
                <a:ext uri="{FF2B5EF4-FFF2-40B4-BE49-F238E27FC236}">
                  <a16:creationId xmlns:a16="http://schemas.microsoft.com/office/drawing/2014/main" id="{115E5B4B-B39D-E96D-CA18-6EFB73EA543D}"/>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2;p22">
              <a:extLst>
                <a:ext uri="{FF2B5EF4-FFF2-40B4-BE49-F238E27FC236}">
                  <a16:creationId xmlns:a16="http://schemas.microsoft.com/office/drawing/2014/main" id="{80B82BC5-4AD4-0979-2D99-A9538F19A5D2}"/>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p22">
              <a:extLst>
                <a:ext uri="{FF2B5EF4-FFF2-40B4-BE49-F238E27FC236}">
                  <a16:creationId xmlns:a16="http://schemas.microsoft.com/office/drawing/2014/main" id="{0DE1AB97-41A0-066C-0E40-48E52AE77B2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4;p22">
              <a:extLst>
                <a:ext uri="{FF2B5EF4-FFF2-40B4-BE49-F238E27FC236}">
                  <a16:creationId xmlns:a16="http://schemas.microsoft.com/office/drawing/2014/main" id="{B0A90A94-13C7-92CE-666F-134477960B12}"/>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5;p22">
              <a:extLst>
                <a:ext uri="{FF2B5EF4-FFF2-40B4-BE49-F238E27FC236}">
                  <a16:creationId xmlns:a16="http://schemas.microsoft.com/office/drawing/2014/main" id="{A46D7839-51B7-292F-4213-A1761B6A573E}"/>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6;p22">
              <a:extLst>
                <a:ext uri="{FF2B5EF4-FFF2-40B4-BE49-F238E27FC236}">
                  <a16:creationId xmlns:a16="http://schemas.microsoft.com/office/drawing/2014/main" id="{8AE61538-51DA-D448-FB60-85D61CB35CB6}"/>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p22">
              <a:extLst>
                <a:ext uri="{FF2B5EF4-FFF2-40B4-BE49-F238E27FC236}">
                  <a16:creationId xmlns:a16="http://schemas.microsoft.com/office/drawing/2014/main" id="{FB53E41E-CF1A-DFE2-EEC5-FF60DA123648}"/>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8;p22">
              <a:extLst>
                <a:ext uri="{FF2B5EF4-FFF2-40B4-BE49-F238E27FC236}">
                  <a16:creationId xmlns:a16="http://schemas.microsoft.com/office/drawing/2014/main" id="{D2695401-A06A-42B8-07E0-C10FEF2DA50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p22">
              <a:extLst>
                <a:ext uri="{FF2B5EF4-FFF2-40B4-BE49-F238E27FC236}">
                  <a16:creationId xmlns:a16="http://schemas.microsoft.com/office/drawing/2014/main" id="{C3BDD535-4B45-7FB0-2310-4E2172C24B5B}"/>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0;p22">
              <a:extLst>
                <a:ext uri="{FF2B5EF4-FFF2-40B4-BE49-F238E27FC236}">
                  <a16:creationId xmlns:a16="http://schemas.microsoft.com/office/drawing/2014/main" id="{D5D268D0-CA7F-4367-CD37-BB2B60E6AF76}"/>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p22">
              <a:extLst>
                <a:ext uri="{FF2B5EF4-FFF2-40B4-BE49-F238E27FC236}">
                  <a16:creationId xmlns:a16="http://schemas.microsoft.com/office/drawing/2014/main" id="{D215F1A8-94E4-3757-A76E-8D21453CCC1F}"/>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2;p22">
              <a:extLst>
                <a:ext uri="{FF2B5EF4-FFF2-40B4-BE49-F238E27FC236}">
                  <a16:creationId xmlns:a16="http://schemas.microsoft.com/office/drawing/2014/main" id="{B5FE198F-DD77-C8E8-D725-F11EA13AF149}"/>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3;p22">
              <a:extLst>
                <a:ext uri="{FF2B5EF4-FFF2-40B4-BE49-F238E27FC236}">
                  <a16:creationId xmlns:a16="http://schemas.microsoft.com/office/drawing/2014/main" id="{1DD3B7B1-7735-3080-8C12-EA582BCFD5E7}"/>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4;p22">
              <a:extLst>
                <a:ext uri="{FF2B5EF4-FFF2-40B4-BE49-F238E27FC236}">
                  <a16:creationId xmlns:a16="http://schemas.microsoft.com/office/drawing/2014/main" id="{C2735F8B-EC94-8183-D03A-2BEE7481E4B0}"/>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p22">
              <a:extLst>
                <a:ext uri="{FF2B5EF4-FFF2-40B4-BE49-F238E27FC236}">
                  <a16:creationId xmlns:a16="http://schemas.microsoft.com/office/drawing/2014/main" id="{426DBA3B-7E58-64D0-B061-F58EF7953591}"/>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p22">
              <a:extLst>
                <a:ext uri="{FF2B5EF4-FFF2-40B4-BE49-F238E27FC236}">
                  <a16:creationId xmlns:a16="http://schemas.microsoft.com/office/drawing/2014/main" id="{E730460D-FB91-54F4-1BDD-E0261FB12242}"/>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7;p22">
              <a:extLst>
                <a:ext uri="{FF2B5EF4-FFF2-40B4-BE49-F238E27FC236}">
                  <a16:creationId xmlns:a16="http://schemas.microsoft.com/office/drawing/2014/main" id="{4B196645-8E42-E21E-86E0-BDE0B646319B}"/>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2">
              <a:extLst>
                <a:ext uri="{FF2B5EF4-FFF2-40B4-BE49-F238E27FC236}">
                  <a16:creationId xmlns:a16="http://schemas.microsoft.com/office/drawing/2014/main" id="{A935D372-1D85-6D64-4EE2-9CFD50601EC1}"/>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9;p22">
              <a:extLst>
                <a:ext uri="{FF2B5EF4-FFF2-40B4-BE49-F238E27FC236}">
                  <a16:creationId xmlns:a16="http://schemas.microsoft.com/office/drawing/2014/main" id="{E3BAE7CE-C152-B5A9-B7BF-6660B050BF7B}"/>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0;p22">
              <a:extLst>
                <a:ext uri="{FF2B5EF4-FFF2-40B4-BE49-F238E27FC236}">
                  <a16:creationId xmlns:a16="http://schemas.microsoft.com/office/drawing/2014/main" id="{E1A6377D-FDEB-B7C1-15AB-4C2A0C2948FF}"/>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1;p22">
              <a:extLst>
                <a:ext uri="{FF2B5EF4-FFF2-40B4-BE49-F238E27FC236}">
                  <a16:creationId xmlns:a16="http://schemas.microsoft.com/office/drawing/2014/main" id="{B300981C-0A7A-6EFD-58E9-73E56AA3240B}"/>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2;p22">
              <a:extLst>
                <a:ext uri="{FF2B5EF4-FFF2-40B4-BE49-F238E27FC236}">
                  <a16:creationId xmlns:a16="http://schemas.microsoft.com/office/drawing/2014/main" id="{9824D0EC-CCF8-0F5C-D0D4-FBCCE603AED8}"/>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3;p22">
              <a:extLst>
                <a:ext uri="{FF2B5EF4-FFF2-40B4-BE49-F238E27FC236}">
                  <a16:creationId xmlns:a16="http://schemas.microsoft.com/office/drawing/2014/main" id="{24791046-C671-E80A-9593-E5CD9773DFB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38;p22">
            <a:extLst>
              <a:ext uri="{FF2B5EF4-FFF2-40B4-BE49-F238E27FC236}">
                <a16:creationId xmlns:a16="http://schemas.microsoft.com/office/drawing/2014/main" id="{2643B441-ACEA-AB6F-E22B-5ED4C800BA62}"/>
              </a:ext>
            </a:extLst>
          </p:cNvPr>
          <p:cNvGrpSpPr/>
          <p:nvPr/>
        </p:nvGrpSpPr>
        <p:grpSpPr>
          <a:xfrm>
            <a:off x="7544030" y="2621021"/>
            <a:ext cx="1404075" cy="1157300"/>
            <a:chOff x="301976" y="-1334266"/>
            <a:chExt cx="1361321" cy="1634285"/>
          </a:xfrm>
        </p:grpSpPr>
        <p:sp>
          <p:nvSpPr>
            <p:cNvPr id="82" name="Google Shape;239;p22">
              <a:extLst>
                <a:ext uri="{FF2B5EF4-FFF2-40B4-BE49-F238E27FC236}">
                  <a16:creationId xmlns:a16="http://schemas.microsoft.com/office/drawing/2014/main" id="{17EF5CED-38E8-7DCD-EE15-40BF1A066AFC}"/>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p22">
              <a:extLst>
                <a:ext uri="{FF2B5EF4-FFF2-40B4-BE49-F238E27FC236}">
                  <a16:creationId xmlns:a16="http://schemas.microsoft.com/office/drawing/2014/main" id="{0A9FB74C-F3E3-A9A3-66A6-CBF63604D0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1;p22">
              <a:extLst>
                <a:ext uri="{FF2B5EF4-FFF2-40B4-BE49-F238E27FC236}">
                  <a16:creationId xmlns:a16="http://schemas.microsoft.com/office/drawing/2014/main" id="{A8317B4F-14CA-7BE0-C580-9D8ADB90C80D}"/>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2;p22">
              <a:extLst>
                <a:ext uri="{FF2B5EF4-FFF2-40B4-BE49-F238E27FC236}">
                  <a16:creationId xmlns:a16="http://schemas.microsoft.com/office/drawing/2014/main" id="{47982B2F-842D-5ECD-685F-6CFD21037950}"/>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3;p22">
              <a:extLst>
                <a:ext uri="{FF2B5EF4-FFF2-40B4-BE49-F238E27FC236}">
                  <a16:creationId xmlns:a16="http://schemas.microsoft.com/office/drawing/2014/main" id="{0FBBB2D0-2AE6-C591-753B-4A53BD40B59E}"/>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p22">
              <a:extLst>
                <a:ext uri="{FF2B5EF4-FFF2-40B4-BE49-F238E27FC236}">
                  <a16:creationId xmlns:a16="http://schemas.microsoft.com/office/drawing/2014/main" id="{7B8849B4-F256-0A84-B8CB-D705C1EAEA1E}"/>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5;p22">
              <a:extLst>
                <a:ext uri="{FF2B5EF4-FFF2-40B4-BE49-F238E27FC236}">
                  <a16:creationId xmlns:a16="http://schemas.microsoft.com/office/drawing/2014/main" id="{61D76D93-65A2-6A66-C678-D68F0A9C3A4D}"/>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6;p22">
              <a:extLst>
                <a:ext uri="{FF2B5EF4-FFF2-40B4-BE49-F238E27FC236}">
                  <a16:creationId xmlns:a16="http://schemas.microsoft.com/office/drawing/2014/main" id="{2CB9BCEF-14EB-2CCE-E3A8-15AB0113B4F8}"/>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7;p22">
              <a:extLst>
                <a:ext uri="{FF2B5EF4-FFF2-40B4-BE49-F238E27FC236}">
                  <a16:creationId xmlns:a16="http://schemas.microsoft.com/office/drawing/2014/main" id="{D3DBA0B8-0892-C8AB-4745-89084B0A9451}"/>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8;p22">
              <a:extLst>
                <a:ext uri="{FF2B5EF4-FFF2-40B4-BE49-F238E27FC236}">
                  <a16:creationId xmlns:a16="http://schemas.microsoft.com/office/drawing/2014/main" id="{1A290384-D64F-CAF5-876C-DBB464CEA9B4}"/>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9;p22">
              <a:extLst>
                <a:ext uri="{FF2B5EF4-FFF2-40B4-BE49-F238E27FC236}">
                  <a16:creationId xmlns:a16="http://schemas.microsoft.com/office/drawing/2014/main" id="{60C8A66E-9FE1-EEE8-502E-CA8C12B0B68F}"/>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p22">
              <a:extLst>
                <a:ext uri="{FF2B5EF4-FFF2-40B4-BE49-F238E27FC236}">
                  <a16:creationId xmlns:a16="http://schemas.microsoft.com/office/drawing/2014/main" id="{B7A867A6-6F34-8BFB-D6E0-E91B15213A35}"/>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1;p22">
              <a:extLst>
                <a:ext uri="{FF2B5EF4-FFF2-40B4-BE49-F238E27FC236}">
                  <a16:creationId xmlns:a16="http://schemas.microsoft.com/office/drawing/2014/main" id="{8378327B-DFCE-7BCC-00A7-88D10B6B580C}"/>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2;p22">
              <a:extLst>
                <a:ext uri="{FF2B5EF4-FFF2-40B4-BE49-F238E27FC236}">
                  <a16:creationId xmlns:a16="http://schemas.microsoft.com/office/drawing/2014/main" id="{EDA56133-24B5-9F57-DA9C-2E38E9DD1626}"/>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3;p22">
              <a:extLst>
                <a:ext uri="{FF2B5EF4-FFF2-40B4-BE49-F238E27FC236}">
                  <a16:creationId xmlns:a16="http://schemas.microsoft.com/office/drawing/2014/main" id="{E58FA801-69D5-983F-9764-5E3ED3489A89}"/>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4;p22">
              <a:extLst>
                <a:ext uri="{FF2B5EF4-FFF2-40B4-BE49-F238E27FC236}">
                  <a16:creationId xmlns:a16="http://schemas.microsoft.com/office/drawing/2014/main" id="{1F7906DD-A29B-2A54-8684-ED7D40C9642E}"/>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5;p22">
              <a:extLst>
                <a:ext uri="{FF2B5EF4-FFF2-40B4-BE49-F238E27FC236}">
                  <a16:creationId xmlns:a16="http://schemas.microsoft.com/office/drawing/2014/main" id="{BDD77D54-65D0-9FB8-1A0B-047604EED1A4}"/>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6;p22">
              <a:extLst>
                <a:ext uri="{FF2B5EF4-FFF2-40B4-BE49-F238E27FC236}">
                  <a16:creationId xmlns:a16="http://schemas.microsoft.com/office/drawing/2014/main" id="{D3721667-D56C-7E88-0135-D33D4B4EA7DC}"/>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p22">
              <a:extLst>
                <a:ext uri="{FF2B5EF4-FFF2-40B4-BE49-F238E27FC236}">
                  <a16:creationId xmlns:a16="http://schemas.microsoft.com/office/drawing/2014/main" id="{4DA7C8EA-ADE3-F975-DD00-9DECDCB7FA44}"/>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8;p22">
              <a:extLst>
                <a:ext uri="{FF2B5EF4-FFF2-40B4-BE49-F238E27FC236}">
                  <a16:creationId xmlns:a16="http://schemas.microsoft.com/office/drawing/2014/main" id="{7599B930-6F30-A139-8386-FC023ACA8711}"/>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9;p22">
              <a:extLst>
                <a:ext uri="{FF2B5EF4-FFF2-40B4-BE49-F238E27FC236}">
                  <a16:creationId xmlns:a16="http://schemas.microsoft.com/office/drawing/2014/main" id="{8AA54B1E-B68F-8866-8F77-CFE9B3F8B6C6}"/>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0;p22">
              <a:extLst>
                <a:ext uri="{FF2B5EF4-FFF2-40B4-BE49-F238E27FC236}">
                  <a16:creationId xmlns:a16="http://schemas.microsoft.com/office/drawing/2014/main" id="{47935EEB-752C-5539-02EA-B575E035D67E}"/>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1;p22">
              <a:extLst>
                <a:ext uri="{FF2B5EF4-FFF2-40B4-BE49-F238E27FC236}">
                  <a16:creationId xmlns:a16="http://schemas.microsoft.com/office/drawing/2014/main" id="{4955C996-5CF7-4DAE-0DA1-EAE2EE08EEC4}"/>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2;p22">
              <a:extLst>
                <a:ext uri="{FF2B5EF4-FFF2-40B4-BE49-F238E27FC236}">
                  <a16:creationId xmlns:a16="http://schemas.microsoft.com/office/drawing/2014/main" id="{72842F4F-976A-BD7B-95B0-AD9E892220FF}"/>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p22">
              <a:extLst>
                <a:ext uri="{FF2B5EF4-FFF2-40B4-BE49-F238E27FC236}">
                  <a16:creationId xmlns:a16="http://schemas.microsoft.com/office/drawing/2014/main" id="{1E584EB6-2A6B-6587-5B2D-DECFEF9503E1}"/>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4;p22">
              <a:extLst>
                <a:ext uri="{FF2B5EF4-FFF2-40B4-BE49-F238E27FC236}">
                  <a16:creationId xmlns:a16="http://schemas.microsoft.com/office/drawing/2014/main" id="{A15100BB-7588-C47A-77C7-0E0E9EB4A9AC}"/>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p22">
              <a:extLst>
                <a:ext uri="{FF2B5EF4-FFF2-40B4-BE49-F238E27FC236}">
                  <a16:creationId xmlns:a16="http://schemas.microsoft.com/office/drawing/2014/main" id="{6B740D30-CF5F-4CEF-9110-C8EFE0A86D19}"/>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6;p22">
              <a:extLst>
                <a:ext uri="{FF2B5EF4-FFF2-40B4-BE49-F238E27FC236}">
                  <a16:creationId xmlns:a16="http://schemas.microsoft.com/office/drawing/2014/main" id="{3EC1188E-B760-FAE4-C747-B6C3626D6CCF}"/>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7;p22">
              <a:extLst>
                <a:ext uri="{FF2B5EF4-FFF2-40B4-BE49-F238E27FC236}">
                  <a16:creationId xmlns:a16="http://schemas.microsoft.com/office/drawing/2014/main" id="{4B46F7B1-9516-9472-B3E6-8D47BBB3E05E}"/>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8;p22">
              <a:extLst>
                <a:ext uri="{FF2B5EF4-FFF2-40B4-BE49-F238E27FC236}">
                  <a16:creationId xmlns:a16="http://schemas.microsoft.com/office/drawing/2014/main" id="{15DBBD66-D155-FEAA-44A6-EA38706CE425}"/>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9;p22">
              <a:extLst>
                <a:ext uri="{FF2B5EF4-FFF2-40B4-BE49-F238E27FC236}">
                  <a16:creationId xmlns:a16="http://schemas.microsoft.com/office/drawing/2014/main" id="{549C595C-2484-E335-985E-ECC06B944976}"/>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0;p22">
              <a:extLst>
                <a:ext uri="{FF2B5EF4-FFF2-40B4-BE49-F238E27FC236}">
                  <a16:creationId xmlns:a16="http://schemas.microsoft.com/office/drawing/2014/main" id="{BB68D085-1251-3A13-AF6E-AE11A17DA730}"/>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1;p22">
              <a:extLst>
                <a:ext uri="{FF2B5EF4-FFF2-40B4-BE49-F238E27FC236}">
                  <a16:creationId xmlns:a16="http://schemas.microsoft.com/office/drawing/2014/main" id="{E057C25D-24DD-19AD-D4E9-7D88CDDA681C}"/>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2;p22">
              <a:extLst>
                <a:ext uri="{FF2B5EF4-FFF2-40B4-BE49-F238E27FC236}">
                  <a16:creationId xmlns:a16="http://schemas.microsoft.com/office/drawing/2014/main" id="{92CF33D6-E17D-D19E-C59F-CAB5558A42A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3;p22">
              <a:extLst>
                <a:ext uri="{FF2B5EF4-FFF2-40B4-BE49-F238E27FC236}">
                  <a16:creationId xmlns:a16="http://schemas.microsoft.com/office/drawing/2014/main" id="{B986620D-6126-2E45-2CE7-84693D98DD46}"/>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238;p22">
            <a:extLst>
              <a:ext uri="{FF2B5EF4-FFF2-40B4-BE49-F238E27FC236}">
                <a16:creationId xmlns:a16="http://schemas.microsoft.com/office/drawing/2014/main" id="{60BB859C-EBF9-8B5C-4C33-90123A3DF785}"/>
              </a:ext>
            </a:extLst>
          </p:cNvPr>
          <p:cNvGrpSpPr/>
          <p:nvPr/>
        </p:nvGrpSpPr>
        <p:grpSpPr>
          <a:xfrm>
            <a:off x="7334249" y="544500"/>
            <a:ext cx="1404075" cy="1157300"/>
            <a:chOff x="301976" y="-1334266"/>
            <a:chExt cx="1361321" cy="1634285"/>
          </a:xfrm>
        </p:grpSpPr>
        <p:sp>
          <p:nvSpPr>
            <p:cNvPr id="118" name="Google Shape;239;p22">
              <a:extLst>
                <a:ext uri="{FF2B5EF4-FFF2-40B4-BE49-F238E27FC236}">
                  <a16:creationId xmlns:a16="http://schemas.microsoft.com/office/drawing/2014/main" id="{81623297-B786-0C45-A631-A04A68289923}"/>
                </a:ext>
              </a:extLst>
            </p:cNvPr>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0;p22">
              <a:extLst>
                <a:ext uri="{FF2B5EF4-FFF2-40B4-BE49-F238E27FC236}">
                  <a16:creationId xmlns:a16="http://schemas.microsoft.com/office/drawing/2014/main" id="{122D82D7-4798-84EC-72C7-B1012C6EC39D}"/>
                </a:ext>
              </a:extLst>
            </p:cNvPr>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1;p22">
              <a:extLst>
                <a:ext uri="{FF2B5EF4-FFF2-40B4-BE49-F238E27FC236}">
                  <a16:creationId xmlns:a16="http://schemas.microsoft.com/office/drawing/2014/main" id="{C98CD59C-70EC-2103-D8FB-7204701B9788}"/>
                </a:ext>
              </a:extLst>
            </p:cNvPr>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2;p22">
              <a:extLst>
                <a:ext uri="{FF2B5EF4-FFF2-40B4-BE49-F238E27FC236}">
                  <a16:creationId xmlns:a16="http://schemas.microsoft.com/office/drawing/2014/main" id="{8DB018AF-6CDB-A6F2-5904-99F12804A9A3}"/>
                </a:ext>
              </a:extLst>
            </p:cNvPr>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p22">
              <a:extLst>
                <a:ext uri="{FF2B5EF4-FFF2-40B4-BE49-F238E27FC236}">
                  <a16:creationId xmlns:a16="http://schemas.microsoft.com/office/drawing/2014/main" id="{B25F6FB1-AFAA-72CC-9B3A-7F6E4265072C}"/>
                </a:ext>
              </a:extLst>
            </p:cNvPr>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p22">
              <a:extLst>
                <a:ext uri="{FF2B5EF4-FFF2-40B4-BE49-F238E27FC236}">
                  <a16:creationId xmlns:a16="http://schemas.microsoft.com/office/drawing/2014/main" id="{F465C3B3-AFCD-3DBB-389B-289956282557}"/>
                </a:ext>
              </a:extLst>
            </p:cNvPr>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5;p22">
              <a:extLst>
                <a:ext uri="{FF2B5EF4-FFF2-40B4-BE49-F238E27FC236}">
                  <a16:creationId xmlns:a16="http://schemas.microsoft.com/office/drawing/2014/main" id="{3428A861-5EC8-C2B3-57E2-AA06CD8927F4}"/>
                </a:ext>
              </a:extLst>
            </p:cNvPr>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6;p22">
              <a:extLst>
                <a:ext uri="{FF2B5EF4-FFF2-40B4-BE49-F238E27FC236}">
                  <a16:creationId xmlns:a16="http://schemas.microsoft.com/office/drawing/2014/main" id="{7D9B167E-5B29-D386-745D-4FC174744CEF}"/>
                </a:ext>
              </a:extLst>
            </p:cNvPr>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7;p22">
              <a:extLst>
                <a:ext uri="{FF2B5EF4-FFF2-40B4-BE49-F238E27FC236}">
                  <a16:creationId xmlns:a16="http://schemas.microsoft.com/office/drawing/2014/main" id="{6EE648B7-8EF9-E9DB-6E13-288B3F48C8E5}"/>
                </a:ext>
              </a:extLst>
            </p:cNvPr>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8;p22">
              <a:extLst>
                <a:ext uri="{FF2B5EF4-FFF2-40B4-BE49-F238E27FC236}">
                  <a16:creationId xmlns:a16="http://schemas.microsoft.com/office/drawing/2014/main" id="{0F4D2CAC-7532-8266-F706-B1BDE7FBD006}"/>
                </a:ext>
              </a:extLst>
            </p:cNvPr>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9;p22">
              <a:extLst>
                <a:ext uri="{FF2B5EF4-FFF2-40B4-BE49-F238E27FC236}">
                  <a16:creationId xmlns:a16="http://schemas.microsoft.com/office/drawing/2014/main" id="{D0661257-EB1F-1789-578F-0DD4E2543563}"/>
                </a:ext>
              </a:extLst>
            </p:cNvPr>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0;p22">
              <a:extLst>
                <a:ext uri="{FF2B5EF4-FFF2-40B4-BE49-F238E27FC236}">
                  <a16:creationId xmlns:a16="http://schemas.microsoft.com/office/drawing/2014/main" id="{0CB70C12-0E1A-E751-F61B-DC999F2ED102}"/>
                </a:ext>
              </a:extLst>
            </p:cNvPr>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1;p22">
              <a:extLst>
                <a:ext uri="{FF2B5EF4-FFF2-40B4-BE49-F238E27FC236}">
                  <a16:creationId xmlns:a16="http://schemas.microsoft.com/office/drawing/2014/main" id="{6E989A73-7E14-2D64-9BD2-E12279AAFF80}"/>
                </a:ext>
              </a:extLst>
            </p:cNvPr>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2;p22">
              <a:extLst>
                <a:ext uri="{FF2B5EF4-FFF2-40B4-BE49-F238E27FC236}">
                  <a16:creationId xmlns:a16="http://schemas.microsoft.com/office/drawing/2014/main" id="{A0EFA8A6-E7BC-BF59-B926-804EC737A5B5}"/>
                </a:ext>
              </a:extLst>
            </p:cNvPr>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53;p22">
              <a:extLst>
                <a:ext uri="{FF2B5EF4-FFF2-40B4-BE49-F238E27FC236}">
                  <a16:creationId xmlns:a16="http://schemas.microsoft.com/office/drawing/2014/main" id="{98213AB6-5EEC-D528-9488-9FEE5C1B4C77}"/>
                </a:ext>
              </a:extLst>
            </p:cNvPr>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4;p22">
              <a:extLst>
                <a:ext uri="{FF2B5EF4-FFF2-40B4-BE49-F238E27FC236}">
                  <a16:creationId xmlns:a16="http://schemas.microsoft.com/office/drawing/2014/main" id="{45452654-00E0-439B-4F01-564FED934EF5}"/>
                </a:ext>
              </a:extLst>
            </p:cNvPr>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5;p22">
              <a:extLst>
                <a:ext uri="{FF2B5EF4-FFF2-40B4-BE49-F238E27FC236}">
                  <a16:creationId xmlns:a16="http://schemas.microsoft.com/office/drawing/2014/main" id="{DCB5BCA4-EA5A-B47A-527E-969339F74A52}"/>
                </a:ext>
              </a:extLst>
            </p:cNvPr>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56;p22">
              <a:extLst>
                <a:ext uri="{FF2B5EF4-FFF2-40B4-BE49-F238E27FC236}">
                  <a16:creationId xmlns:a16="http://schemas.microsoft.com/office/drawing/2014/main" id="{4367D3CD-B32E-28F7-8DB6-1C775EEE19F3}"/>
                </a:ext>
              </a:extLst>
            </p:cNvPr>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57;p22">
              <a:extLst>
                <a:ext uri="{FF2B5EF4-FFF2-40B4-BE49-F238E27FC236}">
                  <a16:creationId xmlns:a16="http://schemas.microsoft.com/office/drawing/2014/main" id="{AE8F7728-D6D7-434A-4234-1D3D8D0CFC2A}"/>
                </a:ext>
              </a:extLst>
            </p:cNvPr>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58;p22">
              <a:extLst>
                <a:ext uri="{FF2B5EF4-FFF2-40B4-BE49-F238E27FC236}">
                  <a16:creationId xmlns:a16="http://schemas.microsoft.com/office/drawing/2014/main" id="{9F6B9245-9B45-41E8-F49F-5473D727C784}"/>
                </a:ext>
              </a:extLst>
            </p:cNvPr>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59;p22">
              <a:extLst>
                <a:ext uri="{FF2B5EF4-FFF2-40B4-BE49-F238E27FC236}">
                  <a16:creationId xmlns:a16="http://schemas.microsoft.com/office/drawing/2014/main" id="{1503E614-6C34-3CCF-C682-6076E4EA26AC}"/>
                </a:ext>
              </a:extLst>
            </p:cNvPr>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0;p22">
              <a:extLst>
                <a:ext uri="{FF2B5EF4-FFF2-40B4-BE49-F238E27FC236}">
                  <a16:creationId xmlns:a16="http://schemas.microsoft.com/office/drawing/2014/main" id="{EB2A42BA-D79D-392C-209E-D466CA175CFA}"/>
                </a:ext>
              </a:extLst>
            </p:cNvPr>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1;p22">
              <a:extLst>
                <a:ext uri="{FF2B5EF4-FFF2-40B4-BE49-F238E27FC236}">
                  <a16:creationId xmlns:a16="http://schemas.microsoft.com/office/drawing/2014/main" id="{0DB294F7-EFBE-AE03-91B6-9B2D77D3A825}"/>
                </a:ext>
              </a:extLst>
            </p:cNvPr>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2;p22">
              <a:extLst>
                <a:ext uri="{FF2B5EF4-FFF2-40B4-BE49-F238E27FC236}">
                  <a16:creationId xmlns:a16="http://schemas.microsoft.com/office/drawing/2014/main" id="{C1BC1894-6C21-B34D-F0B7-BFA9E6D228C2}"/>
                </a:ext>
              </a:extLst>
            </p:cNvPr>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p22">
              <a:extLst>
                <a:ext uri="{FF2B5EF4-FFF2-40B4-BE49-F238E27FC236}">
                  <a16:creationId xmlns:a16="http://schemas.microsoft.com/office/drawing/2014/main" id="{6AEE5914-2FD6-A780-8775-068E689DF61B}"/>
                </a:ext>
              </a:extLst>
            </p:cNvPr>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4;p22">
              <a:extLst>
                <a:ext uri="{FF2B5EF4-FFF2-40B4-BE49-F238E27FC236}">
                  <a16:creationId xmlns:a16="http://schemas.microsoft.com/office/drawing/2014/main" id="{1EF4A3EF-32D0-FB11-222E-4117E6193C8B}"/>
                </a:ext>
              </a:extLst>
            </p:cNvPr>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5;p22">
              <a:extLst>
                <a:ext uri="{FF2B5EF4-FFF2-40B4-BE49-F238E27FC236}">
                  <a16:creationId xmlns:a16="http://schemas.microsoft.com/office/drawing/2014/main" id="{DD1E980B-BE8B-A3C8-809E-D289F5EE4D3B}"/>
                </a:ext>
              </a:extLst>
            </p:cNvPr>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6;p22">
              <a:extLst>
                <a:ext uri="{FF2B5EF4-FFF2-40B4-BE49-F238E27FC236}">
                  <a16:creationId xmlns:a16="http://schemas.microsoft.com/office/drawing/2014/main" id="{022CB2E7-97BB-78BA-37BC-8882091A1EDC}"/>
                </a:ext>
              </a:extLst>
            </p:cNvPr>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7;p22">
              <a:extLst>
                <a:ext uri="{FF2B5EF4-FFF2-40B4-BE49-F238E27FC236}">
                  <a16:creationId xmlns:a16="http://schemas.microsoft.com/office/drawing/2014/main" id="{D1C7EC8D-AEA8-9E7F-FCEA-68BC1928FE11}"/>
                </a:ext>
              </a:extLst>
            </p:cNvPr>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8;p22">
              <a:extLst>
                <a:ext uri="{FF2B5EF4-FFF2-40B4-BE49-F238E27FC236}">
                  <a16:creationId xmlns:a16="http://schemas.microsoft.com/office/drawing/2014/main" id="{0CF96CE9-8F6A-94D4-73D1-5C1051A33E32}"/>
                </a:ext>
              </a:extLst>
            </p:cNvPr>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9;p22">
              <a:extLst>
                <a:ext uri="{FF2B5EF4-FFF2-40B4-BE49-F238E27FC236}">
                  <a16:creationId xmlns:a16="http://schemas.microsoft.com/office/drawing/2014/main" id="{434E5642-61A9-BF2F-128C-8970A965021E}"/>
                </a:ext>
              </a:extLst>
            </p:cNvPr>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0;p22">
              <a:extLst>
                <a:ext uri="{FF2B5EF4-FFF2-40B4-BE49-F238E27FC236}">
                  <a16:creationId xmlns:a16="http://schemas.microsoft.com/office/drawing/2014/main" id="{9139C114-7C56-865E-C494-566774D7EF54}"/>
                </a:ext>
              </a:extLst>
            </p:cNvPr>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1;p22">
              <a:extLst>
                <a:ext uri="{FF2B5EF4-FFF2-40B4-BE49-F238E27FC236}">
                  <a16:creationId xmlns:a16="http://schemas.microsoft.com/office/drawing/2014/main" id="{63CC127B-A387-3294-DA98-239970E41E3F}"/>
                </a:ext>
              </a:extLst>
            </p:cNvPr>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p22">
              <a:extLst>
                <a:ext uri="{FF2B5EF4-FFF2-40B4-BE49-F238E27FC236}">
                  <a16:creationId xmlns:a16="http://schemas.microsoft.com/office/drawing/2014/main" id="{576A4301-DDFD-43DE-AC4D-A7C653E792E7}"/>
                </a:ext>
              </a:extLst>
            </p:cNvPr>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3;p22">
              <a:extLst>
                <a:ext uri="{FF2B5EF4-FFF2-40B4-BE49-F238E27FC236}">
                  <a16:creationId xmlns:a16="http://schemas.microsoft.com/office/drawing/2014/main" id="{5F3E5E1D-D1EA-4C84-52F8-068AFA19E25F}"/>
                </a:ext>
              </a:extLst>
            </p:cNvPr>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070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892A-8F35-6372-5CBC-8E4850ECB2FA}"/>
              </a:ext>
            </a:extLst>
          </p:cNvPr>
          <p:cNvSpPr>
            <a:spLocks noGrp="1"/>
          </p:cNvSpPr>
          <p:nvPr>
            <p:ph type="title"/>
          </p:nvPr>
        </p:nvSpPr>
        <p:spPr>
          <a:xfrm>
            <a:off x="605700" y="241550"/>
            <a:ext cx="7704000" cy="576000"/>
          </a:xfrm>
        </p:spPr>
        <p:txBody>
          <a:bodyPr/>
          <a:lstStyle/>
          <a:p>
            <a:r>
              <a:rPr lang="en-IN" dirty="0"/>
              <a:t>CONNECTION TO DATABASE</a:t>
            </a:r>
          </a:p>
        </p:txBody>
      </p:sp>
      <p:sp>
        <p:nvSpPr>
          <p:cNvPr id="5" name="Google Shape;499;p26">
            <a:extLst>
              <a:ext uri="{FF2B5EF4-FFF2-40B4-BE49-F238E27FC236}">
                <a16:creationId xmlns:a16="http://schemas.microsoft.com/office/drawing/2014/main" id="{A47EC43F-AEFD-CE63-E9A6-2297200BFB3A}"/>
              </a:ext>
            </a:extLst>
          </p:cNvPr>
          <p:cNvSpPr/>
          <p:nvPr/>
        </p:nvSpPr>
        <p:spPr>
          <a:xfrm>
            <a:off x="876300" y="965200"/>
            <a:ext cx="6553200" cy="3740150"/>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00" dirty="0"/>
          </a:p>
        </p:txBody>
      </p:sp>
      <p:pic>
        <p:nvPicPr>
          <p:cNvPr id="6" name="Picture 5">
            <a:extLst>
              <a:ext uri="{FF2B5EF4-FFF2-40B4-BE49-F238E27FC236}">
                <a16:creationId xmlns:a16="http://schemas.microsoft.com/office/drawing/2014/main" id="{BECF6AFB-04BE-9EA6-626C-4EEB0B6C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091389"/>
            <a:ext cx="5003800" cy="3487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361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501817" y="288125"/>
            <a:ext cx="77040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grpSp>
        <p:nvGrpSpPr>
          <p:cNvPr id="669" name="Google Shape;669;p32"/>
          <p:cNvGrpSpPr/>
          <p:nvPr/>
        </p:nvGrpSpPr>
        <p:grpSpPr>
          <a:xfrm>
            <a:off x="727918" y="1048128"/>
            <a:ext cx="6645794" cy="679613"/>
            <a:chOff x="241131" y="2153428"/>
            <a:chExt cx="6645794" cy="679613"/>
          </a:xfrm>
        </p:grpSpPr>
        <p:sp>
          <p:nvSpPr>
            <p:cNvPr id="655" name="Google Shape;655;p32"/>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01</a:t>
              </a:r>
              <a:endParaRPr sz="3000" dirty="0">
                <a:solidFill>
                  <a:schemeClr val="accent2"/>
                </a:solidFill>
                <a:latin typeface="Oswald"/>
                <a:ea typeface="Oswald"/>
                <a:cs typeface="Oswald"/>
                <a:sym typeface="Oswald"/>
              </a:endParaRPr>
            </a:p>
          </p:txBody>
        </p:sp>
        <p:sp>
          <p:nvSpPr>
            <p:cNvPr id="671" name="Google Shape;671;p32"/>
            <p:cNvSpPr txBox="1"/>
            <p:nvPr/>
          </p:nvSpPr>
          <p:spPr>
            <a:xfrm>
              <a:off x="926907" y="220634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ADMIN :</a:t>
              </a:r>
              <a:endParaRPr sz="1800" dirty="0">
                <a:solidFill>
                  <a:schemeClr val="accent2"/>
                </a:solidFill>
                <a:latin typeface="Oswald"/>
                <a:ea typeface="Oswald"/>
                <a:cs typeface="Oswald"/>
                <a:sym typeface="Oswald"/>
              </a:endParaRPr>
            </a:p>
          </p:txBody>
        </p:sp>
        <p:sp>
          <p:nvSpPr>
            <p:cNvPr id="672" name="Google Shape;672;p32"/>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2" name="Google Shape;666;p32">
            <a:extLst>
              <a:ext uri="{FF2B5EF4-FFF2-40B4-BE49-F238E27FC236}">
                <a16:creationId xmlns:a16="http://schemas.microsoft.com/office/drawing/2014/main" id="{AF8B0198-7732-5712-9105-7462F9975C20}"/>
              </a:ext>
            </a:extLst>
          </p:cNvPr>
          <p:cNvSpPr txBox="1"/>
          <p:nvPr/>
        </p:nvSpPr>
        <p:spPr>
          <a:xfrm>
            <a:off x="2167805" y="1296568"/>
            <a:ext cx="2319632" cy="431173"/>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Registration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4" name="Google Shape;669;p32">
            <a:extLst>
              <a:ext uri="{FF2B5EF4-FFF2-40B4-BE49-F238E27FC236}">
                <a16:creationId xmlns:a16="http://schemas.microsoft.com/office/drawing/2014/main" id="{1089D54E-FE2E-89A8-765D-75B7D60680BA}"/>
              </a:ext>
            </a:extLst>
          </p:cNvPr>
          <p:cNvGrpSpPr/>
          <p:nvPr/>
        </p:nvGrpSpPr>
        <p:grpSpPr>
          <a:xfrm>
            <a:off x="727918" y="1621915"/>
            <a:ext cx="6645794" cy="679613"/>
            <a:chOff x="241131" y="2153428"/>
            <a:chExt cx="6645794" cy="679613"/>
          </a:xfrm>
        </p:grpSpPr>
        <p:sp>
          <p:nvSpPr>
            <p:cNvPr id="45" name="Google Shape;655;p32">
              <a:extLst>
                <a:ext uri="{FF2B5EF4-FFF2-40B4-BE49-F238E27FC236}">
                  <a16:creationId xmlns:a16="http://schemas.microsoft.com/office/drawing/2014/main" id="{4DC679DE-2553-21A0-BFC3-13CFF2A9336E}"/>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02</a:t>
              </a:r>
              <a:endParaRPr sz="3000" dirty="0">
                <a:solidFill>
                  <a:schemeClr val="accent2"/>
                </a:solidFill>
                <a:latin typeface="Oswald"/>
                <a:ea typeface="Oswald"/>
                <a:cs typeface="Oswald"/>
                <a:sym typeface="Oswald"/>
              </a:endParaRPr>
            </a:p>
          </p:txBody>
        </p:sp>
        <p:sp>
          <p:nvSpPr>
            <p:cNvPr id="46" name="Google Shape;671;p32">
              <a:extLst>
                <a:ext uri="{FF2B5EF4-FFF2-40B4-BE49-F238E27FC236}">
                  <a16:creationId xmlns:a16="http://schemas.microsoft.com/office/drawing/2014/main" id="{9C2BC564-5422-5DB0-9385-F3703DDDD1C4}"/>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CUSTOMER :</a:t>
              </a:r>
              <a:endParaRPr sz="1800" dirty="0">
                <a:solidFill>
                  <a:schemeClr val="accent2"/>
                </a:solidFill>
                <a:latin typeface="Oswald"/>
                <a:ea typeface="Oswald"/>
                <a:cs typeface="Oswald"/>
                <a:sym typeface="Oswald"/>
              </a:endParaRPr>
            </a:p>
          </p:txBody>
        </p:sp>
        <p:sp>
          <p:nvSpPr>
            <p:cNvPr id="47" name="Google Shape;672;p32">
              <a:extLst>
                <a:ext uri="{FF2B5EF4-FFF2-40B4-BE49-F238E27FC236}">
                  <a16:creationId xmlns:a16="http://schemas.microsoft.com/office/drawing/2014/main" id="{1F826A62-BA79-8A41-C48B-94CB9CA3C92E}"/>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48" name="Google Shape;666;p32">
            <a:extLst>
              <a:ext uri="{FF2B5EF4-FFF2-40B4-BE49-F238E27FC236}">
                <a16:creationId xmlns:a16="http://schemas.microsoft.com/office/drawing/2014/main" id="{38B6B930-164D-B889-116A-7CA841667E46}"/>
              </a:ext>
            </a:extLst>
          </p:cNvPr>
          <p:cNvSpPr txBox="1"/>
          <p:nvPr/>
        </p:nvSpPr>
        <p:spPr>
          <a:xfrm>
            <a:off x="2518294" y="1854760"/>
            <a:ext cx="2319632" cy="431173"/>
          </a:xfrm>
          <a:prstGeom prst="rect">
            <a:avLst/>
          </a:prstGeom>
          <a:noFill/>
          <a:ln>
            <a:noFill/>
          </a:ln>
        </p:spPr>
        <p:txBody>
          <a:bodyPr spcFirstLastPara="1" wrap="square" lIns="91425" tIns="91425" rIns="91425" bIns="91425" anchor="ctr" anchorCtr="0">
            <a:noAutofit/>
          </a:bodyPr>
          <a:lstStyle/>
          <a:p>
            <a:r>
              <a:rPr lang="en-US" sz="1600" dirty="0" err="1">
                <a:solidFill>
                  <a:schemeClr val="tx1">
                    <a:lumMod val="75000"/>
                  </a:schemeClr>
                </a:solidFill>
                <a:latin typeface="Times New Roman" panose="02020603050405020304" pitchFamily="18" charset="0"/>
                <a:cs typeface="Times New Roman" panose="02020603050405020304" pitchFamily="18" charset="0"/>
              </a:rPr>
              <a:t>SignUp</a:t>
            </a:r>
            <a:r>
              <a:rPr lang="en-US" sz="1600" dirty="0">
                <a:solidFill>
                  <a:schemeClr val="tx1">
                    <a:lumMod val="75000"/>
                  </a:schemeClr>
                </a:solidFill>
                <a:latin typeface="Times New Roman" panose="02020603050405020304" pitchFamily="18" charset="0"/>
                <a:cs typeface="Times New Roman" panose="02020603050405020304" pitchFamily="18" charset="0"/>
              </a:rPr>
              <a:t> and Login</a:t>
            </a:r>
            <a:r>
              <a:rPr lang="en-US" sz="1400" dirty="0">
                <a:solidFill>
                  <a:schemeClr val="tx1">
                    <a:lumMod val="75000"/>
                  </a:schemeClr>
                </a:solidFill>
                <a:latin typeface="Times New Roman" panose="02020603050405020304" pitchFamily="18" charset="0"/>
                <a:cs typeface="Times New Roman" panose="02020603050405020304" pitchFamily="18" charset="0"/>
              </a:rPr>
              <a:t>.</a:t>
            </a:r>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49" name="Google Shape;669;p32">
            <a:extLst>
              <a:ext uri="{FF2B5EF4-FFF2-40B4-BE49-F238E27FC236}">
                <a16:creationId xmlns:a16="http://schemas.microsoft.com/office/drawing/2014/main" id="{7A39387F-AC7D-C21E-0B67-EB8BD7C9B238}"/>
              </a:ext>
            </a:extLst>
          </p:cNvPr>
          <p:cNvGrpSpPr/>
          <p:nvPr/>
        </p:nvGrpSpPr>
        <p:grpSpPr>
          <a:xfrm>
            <a:off x="669651" y="2196373"/>
            <a:ext cx="7368332" cy="679613"/>
            <a:chOff x="241131" y="2153428"/>
            <a:chExt cx="6645794" cy="679613"/>
          </a:xfrm>
        </p:grpSpPr>
        <p:sp>
          <p:nvSpPr>
            <p:cNvPr id="50" name="Google Shape;655;p32">
              <a:extLst>
                <a:ext uri="{FF2B5EF4-FFF2-40B4-BE49-F238E27FC236}">
                  <a16:creationId xmlns:a16="http://schemas.microsoft.com/office/drawing/2014/main" id="{D7A14681-BBDA-2713-05BA-BF3C6277802B}"/>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03</a:t>
              </a:r>
              <a:endParaRPr sz="3000" dirty="0">
                <a:solidFill>
                  <a:schemeClr val="accent2"/>
                </a:solidFill>
                <a:latin typeface="Oswald"/>
                <a:ea typeface="Oswald"/>
                <a:cs typeface="Oswald"/>
                <a:sym typeface="Oswald"/>
              </a:endParaRPr>
            </a:p>
          </p:txBody>
        </p:sp>
        <p:sp>
          <p:nvSpPr>
            <p:cNvPr id="51" name="Google Shape;671;p32">
              <a:extLst>
                <a:ext uri="{FF2B5EF4-FFF2-40B4-BE49-F238E27FC236}">
                  <a16:creationId xmlns:a16="http://schemas.microsoft.com/office/drawing/2014/main" id="{2E048302-A964-6C1E-9680-063BA3EAAB78}"/>
                </a:ext>
              </a:extLst>
            </p:cNvPr>
            <p:cNvSpPr txBox="1"/>
            <p:nvPr/>
          </p:nvSpPr>
          <p:spPr>
            <a:xfrm>
              <a:off x="926907" y="2206341"/>
              <a:ext cx="1574463"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PRODUCT LIST :</a:t>
              </a:r>
              <a:endParaRPr sz="1800" dirty="0">
                <a:solidFill>
                  <a:schemeClr val="accent2"/>
                </a:solidFill>
                <a:latin typeface="Oswald"/>
                <a:ea typeface="Oswald"/>
                <a:cs typeface="Oswald"/>
                <a:sym typeface="Oswald"/>
              </a:endParaRPr>
            </a:p>
          </p:txBody>
        </p:sp>
        <p:sp>
          <p:nvSpPr>
            <p:cNvPr id="52" name="Google Shape;672;p32">
              <a:extLst>
                <a:ext uri="{FF2B5EF4-FFF2-40B4-BE49-F238E27FC236}">
                  <a16:creationId xmlns:a16="http://schemas.microsoft.com/office/drawing/2014/main" id="{62627DE6-5BDE-CF55-6993-475F019CA136}"/>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3" name="Google Shape;669;p32">
            <a:extLst>
              <a:ext uri="{FF2B5EF4-FFF2-40B4-BE49-F238E27FC236}">
                <a16:creationId xmlns:a16="http://schemas.microsoft.com/office/drawing/2014/main" id="{CABE8A6D-8805-3362-95D8-DB489007923B}"/>
              </a:ext>
            </a:extLst>
          </p:cNvPr>
          <p:cNvGrpSpPr/>
          <p:nvPr/>
        </p:nvGrpSpPr>
        <p:grpSpPr>
          <a:xfrm>
            <a:off x="727918" y="2755812"/>
            <a:ext cx="6645794" cy="679613"/>
            <a:chOff x="241131" y="2153428"/>
            <a:chExt cx="6645794" cy="679613"/>
          </a:xfrm>
        </p:grpSpPr>
        <p:sp>
          <p:nvSpPr>
            <p:cNvPr id="54" name="Google Shape;655;p32">
              <a:extLst>
                <a:ext uri="{FF2B5EF4-FFF2-40B4-BE49-F238E27FC236}">
                  <a16:creationId xmlns:a16="http://schemas.microsoft.com/office/drawing/2014/main" id="{1EF0102A-EED5-AF41-9A06-F88FBD4798B2}"/>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04</a:t>
              </a:r>
              <a:endParaRPr sz="3000" dirty="0">
                <a:solidFill>
                  <a:schemeClr val="accent2"/>
                </a:solidFill>
                <a:latin typeface="Oswald"/>
                <a:ea typeface="Oswald"/>
                <a:cs typeface="Oswald"/>
                <a:sym typeface="Oswald"/>
              </a:endParaRPr>
            </a:p>
          </p:txBody>
        </p:sp>
        <p:sp>
          <p:nvSpPr>
            <p:cNvPr id="55" name="Google Shape;671;p32">
              <a:extLst>
                <a:ext uri="{FF2B5EF4-FFF2-40B4-BE49-F238E27FC236}">
                  <a16:creationId xmlns:a16="http://schemas.microsoft.com/office/drawing/2014/main" id="{50D47646-5F21-4F38-3CEC-264B109E43C7}"/>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CART :</a:t>
              </a:r>
              <a:endParaRPr sz="1800" dirty="0">
                <a:solidFill>
                  <a:schemeClr val="accent2"/>
                </a:solidFill>
                <a:latin typeface="Oswald"/>
                <a:ea typeface="Oswald"/>
                <a:cs typeface="Oswald"/>
                <a:sym typeface="Oswald"/>
              </a:endParaRPr>
            </a:p>
          </p:txBody>
        </p:sp>
        <p:sp>
          <p:nvSpPr>
            <p:cNvPr id="56" name="Google Shape;672;p32">
              <a:extLst>
                <a:ext uri="{FF2B5EF4-FFF2-40B4-BE49-F238E27FC236}">
                  <a16:creationId xmlns:a16="http://schemas.microsoft.com/office/drawing/2014/main" id="{1AAEC003-D7EA-4422-2047-0090003C40D8}"/>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grpSp>
        <p:nvGrpSpPr>
          <p:cNvPr id="57" name="Google Shape;669;p32">
            <a:extLst>
              <a:ext uri="{FF2B5EF4-FFF2-40B4-BE49-F238E27FC236}">
                <a16:creationId xmlns:a16="http://schemas.microsoft.com/office/drawing/2014/main" id="{E369155C-E0AC-BA25-0C3F-35B79CE8D1A3}"/>
              </a:ext>
            </a:extLst>
          </p:cNvPr>
          <p:cNvGrpSpPr/>
          <p:nvPr/>
        </p:nvGrpSpPr>
        <p:grpSpPr>
          <a:xfrm>
            <a:off x="693206" y="3295189"/>
            <a:ext cx="6645794" cy="679613"/>
            <a:chOff x="241131" y="2153428"/>
            <a:chExt cx="6645794" cy="679613"/>
          </a:xfrm>
        </p:grpSpPr>
        <p:sp>
          <p:nvSpPr>
            <p:cNvPr id="58" name="Google Shape;655;p32">
              <a:extLst>
                <a:ext uri="{FF2B5EF4-FFF2-40B4-BE49-F238E27FC236}">
                  <a16:creationId xmlns:a16="http://schemas.microsoft.com/office/drawing/2014/main" id="{638EEFC6-2187-1952-8A39-2DC564AC95B0}"/>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05</a:t>
              </a:r>
              <a:endParaRPr sz="3000" dirty="0">
                <a:solidFill>
                  <a:schemeClr val="accent2"/>
                </a:solidFill>
                <a:latin typeface="Oswald"/>
                <a:ea typeface="Oswald"/>
                <a:cs typeface="Oswald"/>
                <a:sym typeface="Oswald"/>
              </a:endParaRPr>
            </a:p>
          </p:txBody>
        </p:sp>
        <p:sp>
          <p:nvSpPr>
            <p:cNvPr id="59" name="Google Shape;671;p32">
              <a:extLst>
                <a:ext uri="{FF2B5EF4-FFF2-40B4-BE49-F238E27FC236}">
                  <a16:creationId xmlns:a16="http://schemas.microsoft.com/office/drawing/2014/main" id="{E0CCFCF0-D076-B548-6110-AF1611A3F4E3}"/>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ORDER :</a:t>
              </a:r>
              <a:endParaRPr sz="1800" dirty="0">
                <a:solidFill>
                  <a:schemeClr val="accent2"/>
                </a:solidFill>
                <a:latin typeface="Oswald"/>
                <a:ea typeface="Oswald"/>
                <a:cs typeface="Oswald"/>
                <a:sym typeface="Oswald"/>
              </a:endParaRPr>
            </a:p>
          </p:txBody>
        </p:sp>
        <p:sp>
          <p:nvSpPr>
            <p:cNvPr id="60" name="Google Shape;672;p32">
              <a:extLst>
                <a:ext uri="{FF2B5EF4-FFF2-40B4-BE49-F238E27FC236}">
                  <a16:creationId xmlns:a16="http://schemas.microsoft.com/office/drawing/2014/main" id="{9E0A3AD1-145C-E8F4-73B9-161120307741}"/>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1" name="Google Shape;666;p32">
            <a:extLst>
              <a:ext uri="{FF2B5EF4-FFF2-40B4-BE49-F238E27FC236}">
                <a16:creationId xmlns:a16="http://schemas.microsoft.com/office/drawing/2014/main" id="{50F5CF37-9BE1-DC50-5322-231EFF5BF879}"/>
              </a:ext>
            </a:extLst>
          </p:cNvPr>
          <p:cNvSpPr txBox="1"/>
          <p:nvPr/>
        </p:nvSpPr>
        <p:spPr>
          <a:xfrm>
            <a:off x="2786475" y="2571750"/>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Add/Edit Electronic items by Admin.</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62" name="Google Shape;669;p32">
            <a:extLst>
              <a:ext uri="{FF2B5EF4-FFF2-40B4-BE49-F238E27FC236}">
                <a16:creationId xmlns:a16="http://schemas.microsoft.com/office/drawing/2014/main" id="{45DA4C22-72A6-743D-4514-ECAB7112079D}"/>
              </a:ext>
            </a:extLst>
          </p:cNvPr>
          <p:cNvGrpSpPr/>
          <p:nvPr/>
        </p:nvGrpSpPr>
        <p:grpSpPr>
          <a:xfrm>
            <a:off x="727918" y="3771099"/>
            <a:ext cx="6645794" cy="679613"/>
            <a:chOff x="241131" y="2153428"/>
            <a:chExt cx="6645794" cy="679613"/>
          </a:xfrm>
        </p:grpSpPr>
        <p:sp>
          <p:nvSpPr>
            <p:cNvPr id="63" name="Google Shape;655;p32">
              <a:extLst>
                <a:ext uri="{FF2B5EF4-FFF2-40B4-BE49-F238E27FC236}">
                  <a16:creationId xmlns:a16="http://schemas.microsoft.com/office/drawing/2014/main" id="{D502FA29-7447-6C3A-98E1-E9E6E303542D}"/>
                </a:ext>
              </a:extLst>
            </p:cNvPr>
            <p:cNvSpPr txBox="1"/>
            <p:nvPr/>
          </p:nvSpPr>
          <p:spPr>
            <a:xfrm>
              <a:off x="241131" y="215342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2"/>
                  </a:solidFill>
                  <a:latin typeface="Oswald"/>
                  <a:ea typeface="Oswald"/>
                  <a:cs typeface="Oswald"/>
                  <a:sym typeface="Oswald"/>
                </a:rPr>
                <a:t>06</a:t>
              </a:r>
              <a:endParaRPr sz="3000" dirty="0">
                <a:solidFill>
                  <a:schemeClr val="accent2"/>
                </a:solidFill>
                <a:latin typeface="Oswald"/>
                <a:ea typeface="Oswald"/>
                <a:cs typeface="Oswald"/>
                <a:sym typeface="Oswald"/>
              </a:endParaRPr>
            </a:p>
          </p:txBody>
        </p:sp>
        <p:sp>
          <p:nvSpPr>
            <p:cNvPr id="640" name="Google Shape;671;p32">
              <a:extLst>
                <a:ext uri="{FF2B5EF4-FFF2-40B4-BE49-F238E27FC236}">
                  <a16:creationId xmlns:a16="http://schemas.microsoft.com/office/drawing/2014/main" id="{38ABF3B4-6441-48B6-E1B8-87E5F88C2C69}"/>
                </a:ext>
              </a:extLst>
            </p:cNvPr>
            <p:cNvSpPr txBox="1"/>
            <p:nvPr/>
          </p:nvSpPr>
          <p:spPr>
            <a:xfrm>
              <a:off x="926907" y="2206341"/>
              <a:ext cx="1227906"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PAYMENT :</a:t>
              </a:r>
              <a:endParaRPr sz="1800" dirty="0">
                <a:solidFill>
                  <a:schemeClr val="accent2"/>
                </a:solidFill>
                <a:latin typeface="Oswald"/>
                <a:ea typeface="Oswald"/>
                <a:cs typeface="Oswald"/>
                <a:sym typeface="Oswald"/>
              </a:endParaRPr>
            </a:p>
          </p:txBody>
        </p:sp>
        <p:sp>
          <p:nvSpPr>
            <p:cNvPr id="641" name="Google Shape;672;p32">
              <a:extLst>
                <a:ext uri="{FF2B5EF4-FFF2-40B4-BE49-F238E27FC236}">
                  <a16:creationId xmlns:a16="http://schemas.microsoft.com/office/drawing/2014/main" id="{25F1DC98-9328-11AB-59EB-47DC8DB86280}"/>
                </a:ext>
              </a:extLst>
            </p:cNvPr>
            <p:cNvSpPr txBox="1"/>
            <p:nvPr/>
          </p:nvSpPr>
          <p:spPr>
            <a:xfrm>
              <a:off x="5806325" y="2186058"/>
              <a:ext cx="10806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dirty="0">
                <a:solidFill>
                  <a:schemeClr val="accent2"/>
                </a:solidFill>
                <a:latin typeface="Oswald"/>
                <a:ea typeface="Oswald"/>
                <a:cs typeface="Oswald"/>
                <a:sym typeface="Oswald"/>
              </a:endParaRPr>
            </a:p>
          </p:txBody>
        </p:sp>
      </p:grpSp>
      <p:sp>
        <p:nvSpPr>
          <p:cNvPr id="642" name="Google Shape;666;p32">
            <a:extLst>
              <a:ext uri="{FF2B5EF4-FFF2-40B4-BE49-F238E27FC236}">
                <a16:creationId xmlns:a16="http://schemas.microsoft.com/office/drawing/2014/main" id="{E4B268C4-0BC7-AADD-0061-E5658194E958}"/>
              </a:ext>
            </a:extLst>
          </p:cNvPr>
          <p:cNvSpPr txBox="1"/>
          <p:nvPr/>
        </p:nvSpPr>
        <p:spPr>
          <a:xfrm>
            <a:off x="2004988" y="2920339"/>
            <a:ext cx="5166539" cy="412231"/>
          </a:xfrm>
          <a:prstGeom prst="rect">
            <a:avLst/>
          </a:prstGeom>
          <a:noFill/>
          <a:ln>
            <a:noFill/>
          </a:ln>
        </p:spPr>
        <p:txBody>
          <a:bodyPr spcFirstLastPara="1" wrap="square" lIns="91425" tIns="91425" rIns="91425" bIns="91425" anchor="ctr" anchorCtr="0">
            <a:noAutofit/>
          </a:bodyPr>
          <a:lstStyle/>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r>
              <a:rPr lang="en-US" sz="1600" dirty="0">
                <a:solidFill>
                  <a:schemeClr val="tx1">
                    <a:lumMod val="75000"/>
                  </a:schemeClr>
                </a:solidFill>
                <a:latin typeface="Times New Roman" panose="02020603050405020304" pitchFamily="18" charset="0"/>
                <a:cs typeface="Times New Roman" panose="02020603050405020304" pitchFamily="18" charset="0"/>
              </a:rPr>
              <a:t>Customer can add Electronic Products from Product list.</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3" name="Google Shape;666;p32">
            <a:extLst>
              <a:ext uri="{FF2B5EF4-FFF2-40B4-BE49-F238E27FC236}">
                <a16:creationId xmlns:a16="http://schemas.microsoft.com/office/drawing/2014/main" id="{23216B9A-427A-415F-A05B-2C114267169B}"/>
              </a:ext>
            </a:extLst>
          </p:cNvPr>
          <p:cNvSpPr txBox="1"/>
          <p:nvPr/>
        </p:nvSpPr>
        <p:spPr>
          <a:xfrm>
            <a:off x="2123354" y="3761373"/>
            <a:ext cx="5960195"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Displays items present in customer’s cart and order status.</a:t>
            </a:r>
          </a:p>
          <a:p>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644" name="Google Shape;666;p32">
            <a:extLst>
              <a:ext uri="{FF2B5EF4-FFF2-40B4-BE49-F238E27FC236}">
                <a16:creationId xmlns:a16="http://schemas.microsoft.com/office/drawing/2014/main" id="{E82D52B8-CE34-B8E2-591D-A69E9D81396B}"/>
              </a:ext>
            </a:extLst>
          </p:cNvPr>
          <p:cNvSpPr txBox="1"/>
          <p:nvPr/>
        </p:nvSpPr>
        <p:spPr>
          <a:xfrm>
            <a:off x="2405475" y="4142639"/>
            <a:ext cx="3635826" cy="412231"/>
          </a:xfrm>
          <a:prstGeom prst="rect">
            <a:avLst/>
          </a:prstGeom>
          <a:noFill/>
          <a:ln>
            <a:noFill/>
          </a:ln>
        </p:spPr>
        <p:txBody>
          <a:bodyPr spcFirstLastPara="1" wrap="square" lIns="91425" tIns="91425" rIns="91425" bIns="91425" anchor="ctr" anchorCtr="0">
            <a:noAutofit/>
          </a:bodyPr>
          <a:lstStyle/>
          <a:p>
            <a:r>
              <a:rPr lang="en-US" sz="1600" dirty="0">
                <a:solidFill>
                  <a:schemeClr val="tx1">
                    <a:lumMod val="75000"/>
                  </a:schemeClr>
                </a:solidFill>
                <a:latin typeface="Times New Roman" panose="02020603050405020304" pitchFamily="18" charset="0"/>
                <a:cs typeface="Times New Roman" panose="02020603050405020304" pitchFamily="18" charset="0"/>
              </a:rPr>
              <a:t>Customer has to pay for placing of order.</a:t>
            </a:r>
            <a:endParaRPr lang="en-US" sz="1600" b="1" dirty="0">
              <a:solidFill>
                <a:schemeClr val="tx1">
                  <a:lumMod val="75000"/>
                </a:schemeClr>
              </a:solidFill>
              <a:latin typeface="Times New Roman" panose="02020603050405020304" pitchFamily="18" charset="0"/>
              <a:cs typeface="Times New Roman" panose="02020603050405020304" pitchFamily="18" charset="0"/>
            </a:endParaRPr>
          </a:p>
          <a:p>
            <a:endParaRPr lang="en-US" sz="1400" b="1" dirty="0">
              <a:solidFill>
                <a:schemeClr val="tx1">
                  <a:lumMod val="75000"/>
                </a:schemeClr>
              </a:solidFill>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nvGrpSpPr>
          <p:cNvPr id="713" name="Google Shape;557;p28">
            <a:extLst>
              <a:ext uri="{FF2B5EF4-FFF2-40B4-BE49-F238E27FC236}">
                <a16:creationId xmlns:a16="http://schemas.microsoft.com/office/drawing/2014/main" id="{CF7F32DC-B31B-1EF6-1739-7F332ABB0E6D}"/>
              </a:ext>
            </a:extLst>
          </p:cNvPr>
          <p:cNvGrpSpPr/>
          <p:nvPr/>
        </p:nvGrpSpPr>
        <p:grpSpPr>
          <a:xfrm>
            <a:off x="7197946" y="1082011"/>
            <a:ext cx="659023" cy="711915"/>
            <a:chOff x="4926263" y="1361650"/>
            <a:chExt cx="809713" cy="1295700"/>
          </a:xfrm>
        </p:grpSpPr>
        <p:sp>
          <p:nvSpPr>
            <p:cNvPr id="714" name="Google Shape;558;p28">
              <a:extLst>
                <a:ext uri="{FF2B5EF4-FFF2-40B4-BE49-F238E27FC236}">
                  <a16:creationId xmlns:a16="http://schemas.microsoft.com/office/drawing/2014/main" id="{C7436FF7-2560-145D-8BF8-AB2534571E2A}"/>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59;p28">
              <a:extLst>
                <a:ext uri="{FF2B5EF4-FFF2-40B4-BE49-F238E27FC236}">
                  <a16:creationId xmlns:a16="http://schemas.microsoft.com/office/drawing/2014/main" id="{74605A86-11EE-32D8-7A7B-596550C65779}"/>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588;p29">
            <a:extLst>
              <a:ext uri="{FF2B5EF4-FFF2-40B4-BE49-F238E27FC236}">
                <a16:creationId xmlns:a16="http://schemas.microsoft.com/office/drawing/2014/main" id="{9814E42A-DFC6-0E45-1DAF-949740A21F46}"/>
              </a:ext>
            </a:extLst>
          </p:cNvPr>
          <p:cNvSpPr/>
          <p:nvPr/>
        </p:nvSpPr>
        <p:spPr>
          <a:xfrm>
            <a:off x="7384226" y="1306810"/>
            <a:ext cx="309688" cy="377533"/>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721" name="Google Shape;557;p28">
            <a:extLst>
              <a:ext uri="{FF2B5EF4-FFF2-40B4-BE49-F238E27FC236}">
                <a16:creationId xmlns:a16="http://schemas.microsoft.com/office/drawing/2014/main" id="{3B0788C8-9302-274E-26DD-49C7AE4B4FE0}"/>
              </a:ext>
            </a:extLst>
          </p:cNvPr>
          <p:cNvGrpSpPr/>
          <p:nvPr/>
        </p:nvGrpSpPr>
        <p:grpSpPr>
          <a:xfrm>
            <a:off x="6687626" y="1744043"/>
            <a:ext cx="659023" cy="711915"/>
            <a:chOff x="4926263" y="1361650"/>
            <a:chExt cx="809713" cy="1295700"/>
          </a:xfrm>
        </p:grpSpPr>
        <p:sp>
          <p:nvSpPr>
            <p:cNvPr id="722" name="Google Shape;558;p28">
              <a:extLst>
                <a:ext uri="{FF2B5EF4-FFF2-40B4-BE49-F238E27FC236}">
                  <a16:creationId xmlns:a16="http://schemas.microsoft.com/office/drawing/2014/main" id="{71CBAFF9-9C8A-2943-4351-99156CF80E32}"/>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59;p28">
              <a:extLst>
                <a:ext uri="{FF2B5EF4-FFF2-40B4-BE49-F238E27FC236}">
                  <a16:creationId xmlns:a16="http://schemas.microsoft.com/office/drawing/2014/main" id="{6985F919-43A8-C706-D032-8D729495E3A1}"/>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589;p29">
            <a:extLst>
              <a:ext uri="{FF2B5EF4-FFF2-40B4-BE49-F238E27FC236}">
                <a16:creationId xmlns:a16="http://schemas.microsoft.com/office/drawing/2014/main" id="{5F3C3319-22F3-2F41-FE2A-09EA5A242328}"/>
              </a:ext>
            </a:extLst>
          </p:cNvPr>
          <p:cNvGrpSpPr/>
          <p:nvPr/>
        </p:nvGrpSpPr>
        <p:grpSpPr>
          <a:xfrm>
            <a:off x="6803880" y="1925713"/>
            <a:ext cx="426503" cy="426525"/>
            <a:chOff x="1487200" y="2615925"/>
            <a:chExt cx="483125" cy="483150"/>
          </a:xfrm>
        </p:grpSpPr>
        <p:sp>
          <p:nvSpPr>
            <p:cNvPr id="729" name="Google Shape;590;p29">
              <a:extLst>
                <a:ext uri="{FF2B5EF4-FFF2-40B4-BE49-F238E27FC236}">
                  <a16:creationId xmlns:a16="http://schemas.microsoft.com/office/drawing/2014/main" id="{CA123C7A-EE7F-31E8-FF88-3199EF697211}"/>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0" name="Google Shape;591;p29">
              <a:extLst>
                <a:ext uri="{FF2B5EF4-FFF2-40B4-BE49-F238E27FC236}">
                  <a16:creationId xmlns:a16="http://schemas.microsoft.com/office/drawing/2014/main" id="{0D8D0402-A9FF-6590-84F0-938F1CA4336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sp>
          <p:nvSpPr>
            <p:cNvPr id="731" name="Google Shape;592;p29">
              <a:extLst>
                <a:ext uri="{FF2B5EF4-FFF2-40B4-BE49-F238E27FC236}">
                  <a16:creationId xmlns:a16="http://schemas.microsoft.com/office/drawing/2014/main" id="{A81D36BC-FBB0-FE22-5065-2F3CB2E54976}"/>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2"/>
                </a:solidFill>
              </a:endParaRPr>
            </a:p>
          </p:txBody>
        </p:sp>
      </p:grpSp>
      <p:grpSp>
        <p:nvGrpSpPr>
          <p:cNvPr id="732" name="Google Shape;557;p28">
            <a:extLst>
              <a:ext uri="{FF2B5EF4-FFF2-40B4-BE49-F238E27FC236}">
                <a16:creationId xmlns:a16="http://schemas.microsoft.com/office/drawing/2014/main" id="{ADFE7829-7D79-5A44-CEB9-DF2432F5EB9B}"/>
              </a:ext>
            </a:extLst>
          </p:cNvPr>
          <p:cNvGrpSpPr/>
          <p:nvPr/>
        </p:nvGrpSpPr>
        <p:grpSpPr>
          <a:xfrm>
            <a:off x="7719229" y="1747448"/>
            <a:ext cx="659023" cy="711915"/>
            <a:chOff x="4926263" y="1361650"/>
            <a:chExt cx="809713" cy="1295700"/>
          </a:xfrm>
        </p:grpSpPr>
        <p:sp>
          <p:nvSpPr>
            <p:cNvPr id="733" name="Google Shape;558;p28">
              <a:extLst>
                <a:ext uri="{FF2B5EF4-FFF2-40B4-BE49-F238E27FC236}">
                  <a16:creationId xmlns:a16="http://schemas.microsoft.com/office/drawing/2014/main" id="{CE2DB109-0C52-AF3F-F1D9-46E1F487D1B0}"/>
                </a:ext>
              </a:extLst>
            </p:cNvPr>
            <p:cNvSpPr/>
            <p:nvPr/>
          </p:nvSpPr>
          <p:spPr>
            <a:xfrm>
              <a:off x="4926275" y="1361650"/>
              <a:ext cx="809700" cy="129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59;p28">
              <a:extLst>
                <a:ext uri="{FF2B5EF4-FFF2-40B4-BE49-F238E27FC236}">
                  <a16:creationId xmlns:a16="http://schemas.microsoft.com/office/drawing/2014/main" id="{8ADCA7EC-1AFE-9B46-455D-36720F8FD585}"/>
                </a:ext>
              </a:extLst>
            </p:cNvPr>
            <p:cNvSpPr/>
            <p:nvPr/>
          </p:nvSpPr>
          <p:spPr>
            <a:xfrm>
              <a:off x="4926263" y="1571350"/>
              <a:ext cx="809700" cy="1086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594;p29">
            <a:extLst>
              <a:ext uri="{FF2B5EF4-FFF2-40B4-BE49-F238E27FC236}">
                <a16:creationId xmlns:a16="http://schemas.microsoft.com/office/drawing/2014/main" id="{CEF06CBC-2DD0-56F4-BC02-BB82340F9C32}"/>
              </a:ext>
            </a:extLst>
          </p:cNvPr>
          <p:cNvGrpSpPr/>
          <p:nvPr/>
        </p:nvGrpSpPr>
        <p:grpSpPr>
          <a:xfrm>
            <a:off x="7824722" y="1922298"/>
            <a:ext cx="426522" cy="425923"/>
            <a:chOff x="5053900" y="2021500"/>
            <a:chExt cx="483750" cy="483125"/>
          </a:xfrm>
        </p:grpSpPr>
        <p:sp>
          <p:nvSpPr>
            <p:cNvPr id="736" name="Google Shape;595;p29">
              <a:extLst>
                <a:ext uri="{FF2B5EF4-FFF2-40B4-BE49-F238E27FC236}">
                  <a16:creationId xmlns:a16="http://schemas.microsoft.com/office/drawing/2014/main" id="{FC1FE358-E4DE-C4E3-78F7-758189C22E6F}"/>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7" name="Google Shape;596;p29">
              <a:extLst>
                <a:ext uri="{FF2B5EF4-FFF2-40B4-BE49-F238E27FC236}">
                  <a16:creationId xmlns:a16="http://schemas.microsoft.com/office/drawing/2014/main" id="{FB0F6FCF-F36B-F50F-3599-893F01727997}"/>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8" name="Google Shape;597;p29">
              <a:extLst>
                <a:ext uri="{FF2B5EF4-FFF2-40B4-BE49-F238E27FC236}">
                  <a16:creationId xmlns:a16="http://schemas.microsoft.com/office/drawing/2014/main" id="{BF8BBED1-143D-ACA4-EA27-C1D8B29FE046}"/>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9" name="Google Shape;598;p29">
              <a:extLst>
                <a:ext uri="{FF2B5EF4-FFF2-40B4-BE49-F238E27FC236}">
                  <a16:creationId xmlns:a16="http://schemas.microsoft.com/office/drawing/2014/main" id="{8E9E1BCD-13B7-3EA8-708F-9D1F5FEB10A4}"/>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0" name="Google Shape;599;p29">
              <a:extLst>
                <a:ext uri="{FF2B5EF4-FFF2-40B4-BE49-F238E27FC236}">
                  <a16:creationId xmlns:a16="http://schemas.microsoft.com/office/drawing/2014/main" id="{853BE558-9794-071A-2B7D-ED128FAA18FA}"/>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1" name="Google Shape;600;p29">
              <a:extLst>
                <a:ext uri="{FF2B5EF4-FFF2-40B4-BE49-F238E27FC236}">
                  <a16:creationId xmlns:a16="http://schemas.microsoft.com/office/drawing/2014/main" id="{97379F06-CA05-CA3C-592A-5CB90C5BF6B8}"/>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2" name="Google Shape;601;p29">
              <a:extLst>
                <a:ext uri="{FF2B5EF4-FFF2-40B4-BE49-F238E27FC236}">
                  <a16:creationId xmlns:a16="http://schemas.microsoft.com/office/drawing/2014/main" id="{70DC9C36-B5A3-E808-95BA-2D8A3122795B}"/>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3" name="Google Shape;602;p29">
              <a:extLst>
                <a:ext uri="{FF2B5EF4-FFF2-40B4-BE49-F238E27FC236}">
                  <a16:creationId xmlns:a16="http://schemas.microsoft.com/office/drawing/2014/main" id="{F48486B2-6DDE-AEEA-B53F-120700861B5D}"/>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3548-7C57-A259-B99F-CE7606271FE5}"/>
              </a:ext>
            </a:extLst>
          </p:cNvPr>
          <p:cNvSpPr>
            <a:spLocks noGrp="1"/>
          </p:cNvSpPr>
          <p:nvPr>
            <p:ph type="title"/>
          </p:nvPr>
        </p:nvSpPr>
        <p:spPr>
          <a:xfrm>
            <a:off x="440600" y="292609"/>
            <a:ext cx="7704000" cy="573000"/>
          </a:xfrm>
        </p:spPr>
        <p:txBody>
          <a:bodyPr/>
          <a:lstStyle/>
          <a:p>
            <a:r>
              <a:rPr lang="en-IN" dirty="0"/>
              <a:t>SPRING NOTATATIONS</a:t>
            </a:r>
            <a:br>
              <a:rPr lang="en-IN" dirty="0"/>
            </a:br>
            <a:endParaRPr lang="en-IN" dirty="0"/>
          </a:p>
        </p:txBody>
      </p:sp>
      <p:graphicFrame>
        <p:nvGraphicFramePr>
          <p:cNvPr id="4" name="Table 4">
            <a:extLst>
              <a:ext uri="{FF2B5EF4-FFF2-40B4-BE49-F238E27FC236}">
                <a16:creationId xmlns:a16="http://schemas.microsoft.com/office/drawing/2014/main" id="{3E7B420D-9707-49E2-6414-DB4F280BC3BC}"/>
              </a:ext>
            </a:extLst>
          </p:cNvPr>
          <p:cNvGraphicFramePr>
            <a:graphicFrameLocks noGrp="1"/>
          </p:cNvGraphicFramePr>
          <p:nvPr>
            <p:extLst>
              <p:ext uri="{D42A27DB-BD31-4B8C-83A1-F6EECF244321}">
                <p14:modId xmlns:p14="http://schemas.microsoft.com/office/powerpoint/2010/main" val="3373544562"/>
              </p:ext>
            </p:extLst>
          </p:nvPr>
        </p:nvGraphicFramePr>
        <p:xfrm>
          <a:off x="1213448" y="1122062"/>
          <a:ext cx="6485800" cy="3657202"/>
        </p:xfrm>
        <a:graphic>
          <a:graphicData uri="http://schemas.openxmlformats.org/drawingml/2006/table">
            <a:tbl>
              <a:tblPr firstRow="1" bandRow="1">
                <a:tableStyleId>{0E3FDE45-AF77-4B5C-9715-49D594BDF05E}</a:tableStyleId>
              </a:tblPr>
              <a:tblGrid>
                <a:gridCol w="1567402">
                  <a:extLst>
                    <a:ext uri="{9D8B030D-6E8A-4147-A177-3AD203B41FA5}">
                      <a16:colId xmlns:a16="http://schemas.microsoft.com/office/drawing/2014/main" val="216903545"/>
                    </a:ext>
                  </a:extLst>
                </a:gridCol>
                <a:gridCol w="4918398">
                  <a:extLst>
                    <a:ext uri="{9D8B030D-6E8A-4147-A177-3AD203B41FA5}">
                      <a16:colId xmlns:a16="http://schemas.microsoft.com/office/drawing/2014/main" val="1260151293"/>
                    </a:ext>
                  </a:extLst>
                </a:gridCol>
              </a:tblGrid>
              <a:tr h="799388">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@Controller :</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b="0" kern="100" dirty="0">
                          <a:effectLst/>
                          <a:latin typeface="Calibri" panose="020F0502020204030204" pitchFamily="34" charset="0"/>
                          <a:ea typeface="Calibri" panose="020F0502020204030204" pitchFamily="34" charset="0"/>
                          <a:cs typeface="Mangal" panose="02040503050203030202" pitchFamily="18" charset="0"/>
                        </a:rPr>
                        <a:t>The @Controller annotation indicates that a particular class serves the role of a controller. Spring Controller annotation is typically used in combination with annotated handler methods based on the @RequestMapping annotation.</a:t>
                      </a:r>
                      <a:endParaRPr lang="en-IN" sz="1100" b="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901647"/>
                  </a:ext>
                </a:extLst>
              </a:tr>
              <a:tr h="775611">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@Autowired</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@Autowired annotation provides more fine-grained control over where and how auto-wiring should be accomplished.</a:t>
                      </a:r>
                      <a:r>
                        <a:rPr lang="en-US" sz="1400" b="0" i="0" u="none" strike="noStrike" cap="none" dirty="0">
                          <a:solidFill>
                            <a:schemeClr val="tx1"/>
                          </a:solidFill>
                          <a:effectLst/>
                          <a:latin typeface="+mn-lt"/>
                          <a:ea typeface="+mn-ea"/>
                          <a:cs typeface="+mn-cs"/>
                          <a:sym typeface="Arial"/>
                        </a:rPr>
                        <a:t> </a:t>
                      </a:r>
                      <a:r>
                        <a:rPr lang="en-US" sz="1100" b="0" i="0" u="none" strike="noStrike" cap="none" dirty="0" err="1">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Autowiring</a:t>
                      </a:r>
                      <a:r>
                        <a:rPr lang="en-US" sz="1100" b="0"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 feature of spring framework enables you to inject the object dependency implicitly. It internally uses setter or constructor injection.</a:t>
                      </a:r>
                      <a:endParaRPr lang="en-IN" sz="11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99854028"/>
                  </a:ext>
                </a:extLst>
              </a:tr>
              <a:tr h="674284">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@RequestMapping</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@RequestMapping is one of the most common annotation used in Spring Web applications. This annotation maps HTTP requests to handler methods of MVC and REST controllers.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88049354"/>
                  </a:ext>
                </a:extLst>
              </a:tr>
              <a:tr h="408947">
                <a:tc>
                  <a:txBody>
                    <a:bodyPr/>
                    <a:lstStyle/>
                    <a:p>
                      <a:pPr>
                        <a:lnSpc>
                          <a:spcPct val="107000"/>
                        </a:lnSpc>
                        <a:spcAft>
                          <a:spcPts val="800"/>
                        </a:spcAft>
                      </a:pPr>
                      <a:r>
                        <a:rPr lang="en-US" sz="1100" b="1" kern="100">
                          <a:effectLst/>
                          <a:latin typeface="Calibri" panose="020F0502020204030204" pitchFamily="34" charset="0"/>
                          <a:ea typeface="Calibri" panose="020F0502020204030204" pitchFamily="34" charset="0"/>
                          <a:cs typeface="Mangal" panose="02040503050203030202" pitchFamily="18" charset="0"/>
                        </a:rPr>
                        <a:t>@Entity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@Entity annotation specifies that the class is an entity and is mapped to a database 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19535144"/>
                  </a:ext>
                </a:extLst>
              </a:tr>
              <a:tr h="527375">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@Table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@Table annotation is used to create a table in database.</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100" kern="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tc>
                <a:extLst>
                  <a:ext uri="{0D108BD9-81ED-4DB2-BD59-A6C34878D82A}">
                    <a16:rowId xmlns:a16="http://schemas.microsoft.com/office/drawing/2014/main" val="3563312424"/>
                  </a:ext>
                </a:extLst>
              </a:tr>
              <a:tr h="471597">
                <a:tc>
                  <a: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Mangal" panose="02040503050203030202" pitchFamily="18" charset="0"/>
                        </a:rPr>
                        <a:t>@JoinColumn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Mangal" panose="02040503050203030202" pitchFamily="18" charset="0"/>
                        </a:rPr>
                        <a:t>The @JoinColumn is used to specify a column for joining an entity association or element collection.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05650264"/>
                  </a:ext>
                </a:extLst>
              </a:tr>
            </a:tbl>
          </a:graphicData>
        </a:graphic>
      </p:graphicFrame>
      <p:sp>
        <p:nvSpPr>
          <p:cNvPr id="5" name="Google Shape;367;p24">
            <a:extLst>
              <a:ext uri="{FF2B5EF4-FFF2-40B4-BE49-F238E27FC236}">
                <a16:creationId xmlns:a16="http://schemas.microsoft.com/office/drawing/2014/main" id="{067039B7-46CC-05E3-ECE1-6A8ED8F1AE30}"/>
              </a:ext>
            </a:extLst>
          </p:cNvPr>
          <p:cNvSpPr/>
          <p:nvPr/>
        </p:nvSpPr>
        <p:spPr>
          <a:xfrm>
            <a:off x="3486370" y="292609"/>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705017"/>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1485</Words>
  <Application>Microsoft Office PowerPoint</Application>
  <PresentationFormat>On-screen Show (16:9)</PresentationFormat>
  <Paragraphs>136</Paragraphs>
  <Slides>27</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Oswald</vt:lpstr>
      <vt:lpstr>Calibri</vt:lpstr>
      <vt:lpstr>Wingdings</vt:lpstr>
      <vt:lpstr>Arial (Headings)</vt:lpstr>
      <vt:lpstr>Times New Roman</vt:lpstr>
      <vt:lpstr>Roboto</vt:lpstr>
      <vt:lpstr>Söhne</vt:lpstr>
      <vt:lpstr>Livvic</vt:lpstr>
      <vt:lpstr>Raleway</vt:lpstr>
      <vt:lpstr>Arial</vt:lpstr>
      <vt:lpstr>Roboto Condensed Light</vt:lpstr>
      <vt:lpstr>Software Development Business Plan Infographics by Slidesgo</vt:lpstr>
      <vt:lpstr>ONLINE ELECTRONIC SHOPPING APPLICATION </vt:lpstr>
      <vt:lpstr>INTRODUCTION</vt:lpstr>
      <vt:lpstr>PROJECT OBJECTIVE</vt:lpstr>
      <vt:lpstr>TECHNOLOGY USED </vt:lpstr>
      <vt:lpstr>PROPOSED SYSTEM</vt:lpstr>
      <vt:lpstr>REQUIRED SPECIFICATIONS </vt:lpstr>
      <vt:lpstr>CONNECTION TO DATABASE</vt:lpstr>
      <vt:lpstr>MODULES</vt:lpstr>
      <vt:lpstr>SPRING NOTATATIONS </vt:lpstr>
      <vt:lpstr>SPRING NOTATATIONS </vt:lpstr>
      <vt:lpstr>SPRING NOTATATIONS </vt:lpstr>
      <vt:lpstr>ADVANTAGES</vt:lpstr>
      <vt:lpstr>CONCLUSION</vt:lpstr>
      <vt:lpstr>ADMIN REGISTRATION FROM POSTMAN</vt:lpstr>
      <vt:lpstr>ADMIN TABLE</vt:lpstr>
      <vt:lpstr>CUSTOMER REGISTRATION</vt:lpstr>
      <vt:lpstr>CUSTOMER TABLE</vt:lpstr>
      <vt:lpstr>ADMIN SIGNIN </vt:lpstr>
      <vt:lpstr>ADD ITEMS FROM ADMIN</vt:lpstr>
      <vt:lpstr>ELECTRONICS PRODUCT TABLE</vt:lpstr>
      <vt:lpstr>ELECTRONIC PRODUCT LIST</vt:lpstr>
      <vt:lpstr>CUSTOMER SIGNIN</vt:lpstr>
      <vt:lpstr>CUSTOMER HOME PAGE</vt:lpstr>
      <vt:lpstr>CUSTOMER CART</vt:lpstr>
      <vt:lpstr>CUSTOMER PAYMENT</vt:lpstr>
      <vt:lpstr>CUSTOMER ORDER STATUS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 INFOGRAPHICS</dc:title>
  <dc:creator>a</dc:creator>
  <cp:lastModifiedBy>aditi singh</cp:lastModifiedBy>
  <cp:revision>5</cp:revision>
  <dcterms:modified xsi:type="dcterms:W3CDTF">2023-06-13T06:11:03Z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2023-06-06T12:51:38Z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e1bc31bc-7aa4-4fc2-90de-187b399dc174</vt:lpwstr>
  </property>
  <property fmtid="{D5CDD505-2E9C-101B-9397-08002B2CF9AE}" pid="7" name="MSIP_Label_defa4170-0d19-0005-0004-bc88714345d2_ActionId">
    <vt:lpwstr>2b5e79ac-c87d-42a8-8e1b-8f3f2608b230</vt:lpwstr>
  </property>
  <property fmtid="{D5CDD505-2E9C-101B-9397-08002B2CF9AE}" pid="8" name="MSIP_Label_defa4170-0d19-0005-0004-bc88714345d2_ContentBits">
    <vt:lpwstr>0</vt:lpwstr>
  </property>
</Properties>
</file>